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5" r:id="rId2"/>
    <p:sldId id="307" r:id="rId3"/>
    <p:sldId id="344" r:id="rId4"/>
    <p:sldId id="345" r:id="rId5"/>
    <p:sldId id="343" r:id="rId6"/>
    <p:sldId id="346" r:id="rId7"/>
    <p:sldId id="347" r:id="rId8"/>
    <p:sldId id="348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8BCF8-D59B-4875-9D28-E6A637AFB079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76D43-48AA-4CBF-BF5B-DCE74F6FD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8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4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9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76D43-48AA-4CBF-BF5B-DCE74F6FD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xmlns="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xmlns="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xmlns="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xmlns="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xmlns="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xmlns="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xmlns="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xmlns="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xmlns="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xmlns="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xmlns="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xmlns="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xmlns="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xmlns="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xmlns="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xmlns="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xmlns="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xmlns="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xmlns="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xmlns="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xmlns="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xmlns="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xmlns="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xmlns="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xmlns="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xmlns="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xmlns="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xmlns="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SPRING_LMS_API_VERSION" val="SCORM 2004 (4th edition)"/>
  <p:tag name="ISPRING_ULTRA_SCORM_COURSE_ID" val="EDB227DF-93A6-4CBB-8C19-1AE79E133F1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3 Ôn tập đo lường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EB6D7E2-B03B-4E6C-8BC1-82FF2DEC933B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B99B66A-C08D-4A5D-93D7-572D3EF589FE}: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08AC6D3-1D25-4B57-AC11-5DA9796B9F8A}:3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B4D5D8C-31E9-482D-BADF-B18427F38D3C}:3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65A1CB51-3B02-42C2-A99E-501BEFE0BBF9}:3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887D96A-BD0D-4B66-A1FD-5A8B4EA752FB}:3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D63A9A30-7B31-4266-B7B1-4643211C4F16}:3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199ABD6-918A-4DFB-A475-D7F3592CD9BF}:34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389</Words>
  <Application>Microsoft Office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73 Ôn tập đo lường tiết 1</dc:title>
  <dc:creator>Phạm Thanh Hằng (ADAS – GV)</dc:creator>
  <cp:lastModifiedBy>Admin</cp:lastModifiedBy>
  <cp:revision>424</cp:revision>
  <dcterms:created xsi:type="dcterms:W3CDTF">2021-06-02T01:34:28Z</dcterms:created>
  <dcterms:modified xsi:type="dcterms:W3CDTF">2025-05-11T09:10:53Z</dcterms:modified>
</cp:coreProperties>
</file>