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336" r:id="rId3"/>
    <p:sldId id="337" r:id="rId4"/>
    <p:sldId id="350" r:id="rId5"/>
    <p:sldId id="351" r:id="rId6"/>
    <p:sldId id="328" r:id="rId7"/>
    <p:sldId id="352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3988-EE62-41E5-BCE3-9599068AAAA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03DD-DA16-4063-B3CA-709FE4D57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103DD-DA16-4063-B3CA-709FE4D57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50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xmlns="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xmlns="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xmlns="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C8204467-4084-4E0F-9342-4C86A0965A4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3 Ôn tập đo lường 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0515C7F-F8F0-46BB-A257-04F7A1A7E34A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F7B9476-B908-48B5-A856-4311C255CEC5}:3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58AAA16-2636-4E28-8962-6DA23F958281}:3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EE56E2F1-CBB3-4F39-B213-3FD8BCC4624B}:3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1DFF8D0-E586-43D7-8EAF-93D2781DDDD9}:3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BC49FF7-48C9-44EA-A49E-E4FB36616B7F}:3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63A2A88-BFB7-415D-B493-8217549798B4}:35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264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73 Ôn tập đo lường tiết 2</dc:title>
  <dc:creator>Phạm Thanh Hằng (ADAS – GV)</dc:creator>
  <cp:lastModifiedBy>Admin</cp:lastModifiedBy>
  <cp:revision>423</cp:revision>
  <dcterms:created xsi:type="dcterms:W3CDTF">2021-06-02T01:34:28Z</dcterms:created>
  <dcterms:modified xsi:type="dcterms:W3CDTF">2025-05-11T09:13:13Z</dcterms:modified>
</cp:coreProperties>
</file>