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89" r:id="rId3"/>
    <p:sldId id="308" r:id="rId4"/>
    <p:sldId id="330" r:id="rId5"/>
    <p:sldId id="331" r:id="rId6"/>
    <p:sldId id="332" r:id="rId7"/>
    <p:sldId id="320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FB9E9-2447-4865-A913-F576696ADAF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AB87-7C60-46F9-BDC1-B210AB98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AB87-7C60-46F9-BDC1-B210AB98F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AB87-7C60-46F9-BDC1-B210AB98F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1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AB87-7C60-46F9-BDC1-B210AB98F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AB87-7C60-46F9-BDC1-B210AB98F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AB87-7C60-46F9-BDC1-B210AB98F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AB87-7C60-46F9-BDC1-B210AB98F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0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AB87-7C60-46F9-BDC1-B210AB98F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3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xmlns="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xmlns="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xmlns="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xmlns="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xmlns="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xmlns="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xmlns="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xmlns="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xmlns="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xmlns="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xmlns="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xmlns="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xmlns="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xmlns="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  <p:tag name="ISPRING_LMS_API_VERSION" val="SCORM 2004 (4th edition)"/>
  <p:tag name="ISPRING_ULTRA_SCORM_COURSE_ID" val="B75DA586-952E-4356-8C8E-176502FB054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5 - Luyện tập chung ( 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D33DAD1-E48E-4E99-B8E6-84C556AB0E18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B572A67-3262-4FF8-B499-6BAA65980F20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1239A2F-2138-492D-8BBF-D4D89431ACD0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FFA67B0-8FDA-4DA7-90A1-757C842D373F}:3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EF6D6B90-9226-430A-9F3C-CAFDC74DEB9B}:3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E8DEC607-F6FA-418A-8349-256E8F99DDFF}:3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48D9A75-A079-4CEE-9B53-B0B83E83ED08}:32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378</Words>
  <Application>Microsoft Office PowerPoint</Application>
  <PresentationFormat>Widescreen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75 - Luyện tập chung ( Tiết 2)</dc:title>
  <dc:creator>Phạm Thanh Hằng (ADAS – GV)</dc:creator>
  <cp:lastModifiedBy>Admin</cp:lastModifiedBy>
  <cp:revision>319</cp:revision>
  <dcterms:created xsi:type="dcterms:W3CDTF">2021-06-02T01:34:28Z</dcterms:created>
  <dcterms:modified xsi:type="dcterms:W3CDTF">2025-05-11T07:47:49Z</dcterms:modified>
</cp:coreProperties>
</file>