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19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699869" y="30002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5561E30-5BFF-4763-848C-C7F6359A2E8F}"/>
              </a:ext>
            </a:extLst>
          </p:cNvPr>
          <p:cNvSpPr/>
          <p:nvPr/>
        </p:nvSpPr>
        <p:spPr>
          <a:xfrm>
            <a:off x="1195345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0F96F-A1D6-41A5-8EFB-4E2B08B78942}"/>
              </a:ext>
            </a:extLst>
          </p:cNvPr>
          <p:cNvSpPr txBox="1"/>
          <p:nvPr/>
        </p:nvSpPr>
        <p:spPr>
          <a:xfrm>
            <a:off x="2804142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2D1968C-C485-4972-A99C-6196D5FE4CC7}"/>
              </a:ext>
            </a:extLst>
          </p:cNvPr>
          <p:cNvSpPr/>
          <p:nvPr/>
        </p:nvSpPr>
        <p:spPr>
          <a:xfrm>
            <a:off x="4270813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12AEDA-E284-4E25-804F-A24C4DADB5C2}"/>
              </a:ext>
            </a:extLst>
          </p:cNvPr>
          <p:cNvSpPr txBox="1"/>
          <p:nvPr/>
        </p:nvSpPr>
        <p:spPr>
          <a:xfrm>
            <a:off x="5879610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2800" i="1" dirty="0"/>
              <a:t>l + 4l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6C709C-8F38-4F6E-8C74-1084D7B8D828}"/>
              </a:ext>
            </a:extLst>
          </p:cNvPr>
          <p:cNvSpPr txBox="1"/>
          <p:nvPr/>
        </p:nvSpPr>
        <p:spPr>
          <a:xfrm>
            <a:off x="9015994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CE2CB15-12E1-442F-97B5-958F6AE177ED}"/>
              </a:ext>
            </a:extLst>
          </p:cNvPr>
          <p:cNvSpPr/>
          <p:nvPr/>
        </p:nvSpPr>
        <p:spPr>
          <a:xfrm>
            <a:off x="1572687" y="5593116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26559F-49DE-40DD-A16A-46868294C6F9}"/>
              </a:ext>
            </a:extLst>
          </p:cNvPr>
          <p:cNvSpPr txBox="1"/>
          <p:nvPr/>
        </p:nvSpPr>
        <p:spPr>
          <a:xfrm>
            <a:off x="2804142" y="5534706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206</Words>
  <Application>Microsoft Office PowerPoint</Application>
  <PresentationFormat>Widescreen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Corbel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</cp:lastModifiedBy>
  <cp:revision>35</cp:revision>
  <dcterms:created xsi:type="dcterms:W3CDTF">2021-06-02T01:34:28Z</dcterms:created>
  <dcterms:modified xsi:type="dcterms:W3CDTF">2025-05-12T10:34:45Z</dcterms:modified>
</cp:coreProperties>
</file>