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20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205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56</cp:revision>
  <dcterms:created xsi:type="dcterms:W3CDTF">2021-06-02T01:34:28Z</dcterms:created>
  <dcterms:modified xsi:type="dcterms:W3CDTF">2025-05-12T10:34:14Z</dcterms:modified>
</cp:coreProperties>
</file>