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738" r:id="rId4"/>
  </p:sldMasterIdLst>
  <p:notesMasterIdLst>
    <p:notesMasterId r:id="rId13"/>
  </p:notesMasterIdLst>
  <p:sldIdLst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FFFDEE"/>
    <a:srgbClr val="9900CC"/>
    <a:srgbClr val="FFCCCC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2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9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4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=""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448013" y="2016363"/>
            <a:ext cx="4957983" cy="2825273"/>
            <a:chOff x="2133908" y="1957599"/>
            <a:chExt cx="1512168" cy="4932254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33908" y="1957599"/>
              <a:ext cx="1512168" cy="36559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47573" y="2430226"/>
              <a:ext cx="1378326" cy="445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3+4</a:t>
              </a:r>
              <a:endParaRPr kumimoji="0" lang="en-US" altLang="zh-CN" sz="8000" b="0" i="0" u="none" strike="noStrike" kern="1200" cap="none" spc="30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7190" y="722632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VÀ ĐÁNH GIÁ CUỐI HỌC KÌ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 flipV="1">
            <a:off x="317441" y="5617029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 flipV="1">
            <a:off x="10257654" y="580862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 flipV="1">
            <a:off x="5341067" y="5730725"/>
            <a:ext cx="1563194" cy="837250"/>
            <a:chOff x="4508863" y="1528200"/>
            <a:chExt cx="318850" cy="472800"/>
          </a:xfrm>
        </p:grpSpPr>
        <p:sp>
          <p:nvSpPr>
            <p:cNvPr id="56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37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22"/>
            <a:ext cx="12192000" cy="677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656132" y="749142"/>
            <a:ext cx="9143999" cy="31700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?”  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pPr>
              <a:defRPr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(Theo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0" y="0"/>
            <a:ext cx="11049000" cy="523220"/>
          </a:xfrm>
          <a:prstGeom prst="rect">
            <a:avLst/>
          </a:prstGeom>
          <a:solidFill>
            <a:srgbClr val="FFD394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HĐ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942975" y="4537452"/>
            <a:ext cx="523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143623" y="5087840"/>
            <a:ext cx="640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942975" y="5574935"/>
            <a:ext cx="640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143623" y="5993224"/>
            <a:ext cx="640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729584" y="550388"/>
            <a:ext cx="79479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vắng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?” 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khỏe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                 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r">
              <a:defRPr/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0" y="0"/>
            <a:ext cx="1186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 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45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-5996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2, 3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32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Cloud Callout 6">
            <a:extLst>
              <a:ext uri="{FF2B5EF4-FFF2-40B4-BE49-F238E27FC236}">
                <a16:creationId xmlns="" xmlns:a16="http://schemas.microsoft.com/office/drawing/2014/main" id="{1F846B8C-ED67-479A-97EE-39C99DD84037}"/>
              </a:ext>
            </a:extLst>
          </p:cNvPr>
          <p:cNvSpPr/>
          <p:nvPr/>
        </p:nvSpPr>
        <p:spPr>
          <a:xfrm>
            <a:off x="134912" y="1517175"/>
            <a:ext cx="6775554" cy="736392"/>
          </a:xfrm>
          <a:prstGeom prst="cloudCallout">
            <a:avLst>
              <a:gd name="adj1" fmla="val -44361"/>
              <a:gd name="adj2" fmla="val 89783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vi-VN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iagram, calendar&#10;&#10;Description automatically generated">
            <a:extLst>
              <a:ext uri="{FF2B5EF4-FFF2-40B4-BE49-F238E27FC236}">
                <a16:creationId xmlns="" xmlns:a16="http://schemas.microsoft.com/office/drawing/2014/main" id="{C4DF3594-0762-4D75-ADE2-A157F1D6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10" y="1160800"/>
            <a:ext cx="4891790" cy="432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0" y="2475876"/>
            <a:ext cx="7165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0" y="3094593"/>
            <a:ext cx="7165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-59960" y="4041625"/>
            <a:ext cx="7165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44546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7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calendar&#10;&#10;Description automatically generated">
            <a:extLst>
              <a:ext uri="{FF2B5EF4-FFF2-40B4-BE49-F238E27FC236}">
                <a16:creationId xmlns="" xmlns:a16="http://schemas.microsoft.com/office/drawing/2014/main" id="{C4DF3594-0762-4D75-ADE2-A157F1D6C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64" y="1131107"/>
            <a:ext cx="5246557" cy="5359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-1" y="9369"/>
            <a:ext cx="12007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d.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184880" y="2702948"/>
            <a:ext cx="71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184880" y="3287704"/>
            <a:ext cx="71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184880" y="4015557"/>
            <a:ext cx="71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184880" y="2067394"/>
            <a:ext cx="71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6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0" y="69583"/>
            <a:ext cx="719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HĐ 4: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8194" name="Picture 2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69" y="854413"/>
            <a:ext cx="7495082" cy="574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-76201" y="1406993"/>
            <a:ext cx="7934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-2" y="2150137"/>
            <a:ext cx="481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M: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0" y="2919313"/>
            <a:ext cx="481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0" y="3631819"/>
            <a:ext cx="481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-1" y="4254665"/>
            <a:ext cx="481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72E2AA3-E7B8-4A79-8CB7-A36E9C571E6F}"/>
              </a:ext>
            </a:extLst>
          </p:cNvPr>
          <p:cNvSpPr txBox="1"/>
          <p:nvPr/>
        </p:nvSpPr>
        <p:spPr>
          <a:xfrm>
            <a:off x="-3" y="4927787"/>
            <a:ext cx="4811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8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6666" y="535035"/>
            <a:ext cx="1172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4981065" y="2597489"/>
            <a:ext cx="6561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trẻ em, ông cụ, người mẹ, ong, bướm, chim, cây, vườn hoa, thùng rác,...</a:t>
            </a:r>
            <a:endParaRPr lang="en-US" sz="3200" b="1" dirty="0">
              <a:solidFill>
                <a:srgbClr val="FF0000"/>
              </a:solidFill>
              <a:latin typeface="Calibri Light"/>
              <a:ea typeface="Times New Roman" panose="02020603050405020304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6" y="1400019"/>
            <a:ext cx="11725469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130966" y="1506591"/>
          <a:ext cx="6561361" cy="109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9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trẻ em, ông cụ, người mẹ, ong, bướm, chim, cây, vườn hoa, thùng rác,...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5079582" y="2790669"/>
          <a:ext cx="636432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4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>
                          <a:solidFill>
                            <a:srgbClr val="FFC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tươi vui, vui vẻ, rực rỡ, đỏ thắm, xanh rờn, đông vui, chăm chỉ,...</a:t>
                      </a:r>
                      <a:endParaRPr lang="vi-VN" sz="3200" dirty="0">
                        <a:solidFill>
                          <a:srgbClr val="FFC000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057264" y="4018925"/>
          <a:ext cx="6408962" cy="109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9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 kern="12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chạy nhảy, chạy bộ, tập thể dục, đá bóng, đọc báo, trò chuyện, bay,... 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43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5" y="417225"/>
            <a:ext cx="8133347" cy="40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ài Liệu Giáo Viên Hoạt Hình Ngày Nhà Giáo Hình ảnh | Định dạng hình ảnh  PSD 611174310| vn.lovepik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3703" r="26710" b="2586"/>
          <a:stretch/>
        </p:blipFill>
        <p:spPr bwMode="auto">
          <a:xfrm>
            <a:off x="0" y="118080"/>
            <a:ext cx="1696694" cy="52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05" y="118080"/>
            <a:ext cx="1371730" cy="426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25" y="730517"/>
            <a:ext cx="8133347" cy="400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96694" y="978968"/>
          <a:ext cx="869149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090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ngồi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="1" kern="12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đâu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 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696694" y="1532271"/>
            <a:ext cx="494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696693" y="2156665"/>
            <a:ext cx="7297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696694" y="2717333"/>
            <a:ext cx="494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696693" y="3233307"/>
            <a:ext cx="8313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696693" y="3756527"/>
            <a:ext cx="494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544294" y="4279747"/>
            <a:ext cx="846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516274" y="4856751"/>
            <a:ext cx="7658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  <p:tag name="ISPRING_LMS_API_VERSION" val="SCORM 2004 (4th edition)"/>
  <p:tag name="ISPRING_ULTRA_SCORM_COURSE_ID" val="E804D5E0-632F-4FEF-932E-749E413DE4D3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Tiếng Việt 2 - Ôn tập cuối kì 2 (Tiết 3+4)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iếng Việt 2 - Ôn tập cuối kì 2 (Tiết 3+4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67ED9D-8366-4436-9ABF-539FF57103A8}:5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AFB968-9692-466B-807C-247E1B507808}:5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5D4621-64A0-4707-B2CC-3541A8295A04}:5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0F56C98-CFFB-4483-9703-3A17DB16EE2D}:5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C580DC-79A1-44A7-82C5-B459E22C3AB8}:5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D4F121-841C-419D-8328-1A8B80CE0EAC}:5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E77B2C-40C9-4C66-9682-D09829825087}:5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0D6F68-5CD8-481F-BC66-53C7F1C1ED2D}:569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646</Words>
  <Application>Microsoft Office PowerPoint</Application>
  <PresentationFormat>Widescreen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Arial</vt:lpstr>
      <vt:lpstr>Calibri</vt:lpstr>
      <vt:lpstr>Calibri Light</vt:lpstr>
      <vt:lpstr>Times New Roman</vt:lpstr>
      <vt:lpstr>3_Office Theme</vt:lpstr>
      <vt:lpstr>NỀN 5</vt:lpstr>
      <vt:lpstr>nền 3</vt:lpstr>
      <vt:lpstr>1_NỀN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2 - Ôn tập cuối kì 2 (Tiết 3+4)</dc:title>
  <dc:creator>Lenovo</dc:creator>
  <cp:lastModifiedBy>Admin</cp:lastModifiedBy>
  <cp:revision>314</cp:revision>
  <dcterms:created xsi:type="dcterms:W3CDTF">2021-06-24T12:42:07Z</dcterms:created>
  <dcterms:modified xsi:type="dcterms:W3CDTF">2025-05-12T09:44:22Z</dcterms:modified>
</cp:coreProperties>
</file>