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674" r:id="rId2"/>
    <p:sldMasterId id="2147483738" r:id="rId3"/>
    <p:sldMasterId id="2147483750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94"/>
    <a:srgbClr val="FFFDEE"/>
    <a:srgbClr val="9900CC"/>
    <a:srgbClr val="FFCCCC"/>
    <a:srgbClr val="FF9999"/>
    <a:srgbClr val="B092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24855-B3F8-4790-B733-061FB62E9655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0C173-DCFC-45F9-A564-3FF35876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5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0C173-DCFC-45F9-A564-3FF358768A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9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A36FF2-9455-4155-9B3A-2F2521516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05B87B5-DF37-497E-AA49-4922CBF20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9B9DC8-FE29-4F1A-A951-95B16ED3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9F3ACC-229A-4099-8448-5B57CD2C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42F257-895D-4515-BEEC-E04BF3388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1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B03ACD-E9BF-4056-BE1D-E0C774E6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C33E709-E062-4CC7-AE04-0B1D182AC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4A68-3E2B-4AE8-81A9-C63956C4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D572E8-8D18-4292-80EA-B1640ECE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453EA29-8561-4D5D-B94A-1BA48DBB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2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2D307D-0525-45B8-B0B5-F2E535E59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3A575C1-817E-4055-B435-B8D867AC5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17AAFF-3EAF-48FA-8C3A-F3FB4E3E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2B4868F-E544-49FE-8FB9-D2B0F67A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670197-621F-46F5-9DA7-AFAE477BC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8135C9-4149-42E5-9804-A827E9361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4D46372-FAAD-4D9F-A8E5-B9CCD1E2B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BC4FE00-9011-4543-B1A0-E6287F361F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089E28-5384-4FF0-A0CA-B9D2482ED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634FC6A-56D8-4015-B9D5-0FCBEFBA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D13008-2785-448E-82DC-F7A0A0D2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CAFAAE-931A-4633-80DA-0E3E1BA34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982F86-9549-483C-BB5E-323B357E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51AD5F-C06B-4747-871B-FD82B1DC8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3D66F7A-11F0-42CE-A1DF-71139BC9A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ED5769-78BE-47BF-A436-904C7A088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C47752-B746-4485-B462-50FCE77C9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2BAF36B-874E-4340-85D9-74784788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321245F-48D9-4706-BF99-BD7BA067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A11F60C-866B-4EED-A18D-F4C73EF6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A545FD-D8FE-48E1-8956-D991FB87C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C0B030-4C80-44CE-B0AB-A94993DBB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F1DB627-0082-4B8D-8725-BA8384E82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01F399E-640C-4934-822B-8B783D33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F51587A-077B-4878-A029-90F24747B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B9F6B3E-0F8C-49C2-AEE4-6BE74B1E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1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773259-8F97-4FBB-B4FA-8376C699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8837B69-3BB3-4CE7-83D0-A1D15BD96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ADCA7F3-014D-4084-B616-A93080B06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D75EAC2-4179-4405-BAAB-8E2E4D4A8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8C495C2-577A-46A4-B8CE-D1D5310EF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4993221-30BC-46ED-A3AD-53227E45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B0B9909-3E00-411C-88A5-52F38854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33BB796-83D5-4945-930D-19074D41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9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8034B4-CC73-4A3B-86ED-77BB26E2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83FC915-0484-4CF1-9C78-B8C05822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63E8630-9FE4-4690-A807-B82784308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7CF83B7-2B95-47C3-9CB6-798750C9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0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711AD6-C72C-481E-A70F-26C4D789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7B847AD-2624-4B55-AE3C-995AA065F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6CDC89B-2D66-4D55-B6B6-06AD603FD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6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B9D4E9-C056-448A-ACC7-7D047B58C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184AEE3-8E68-4D32-B765-5E9441AEA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7A3E5A3-3688-4074-A189-E0AA718EF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EB2C84-CDB0-4489-BCA3-3B9A51AEEB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2EEC87-10BA-441E-A27E-3A697759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AC704D7-1B99-4643-BBB4-99D7E1B91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3285B0-6781-484B-8A3F-6DA7374E9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F1C039-0C74-47EF-84E4-BBECD6D9A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D38B04-F49C-48AC-BED8-29D723DC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DBC66E7-8AA9-4D0D-9002-BBD39858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223A53-30F0-49FD-A818-F0A7C6E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2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DE1369-CDE7-42D8-8BFF-CD04B327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75C2F1E-ED24-4E98-AA95-C120EE8FB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A211DF6-C190-4737-BACB-432B1BC35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2E84808-E89C-4665-BA85-1FF29929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252BA5E-15FE-4749-9A42-56F47B97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6351F8A-2FAD-4602-A6BF-E203F2C5A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4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F15A42-0326-44A0-B65B-83353044D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CC8655D-3A7D-464A-85D8-057658671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CD525E9-FDFB-46DB-AE58-2924CBB7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22DF8B9-A17C-455A-AD7F-BC2D1C52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E31998-8105-4263-8564-3FFF96CF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F8106BF-9CF3-46DF-92DF-B96DC9C3CA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F813A60-4EA1-4376-9534-3D027D063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4C42E5-32C5-41BF-AA1A-BD525CC27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6E3417-DE78-4608-A168-9042F0F1E070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3B05D5E-BF11-4256-B23B-36D350829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8DA35B-123F-4C95-954B-82F7A4222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008C9D-149E-49FB-919A-4D76374F3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5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A36FF2-9455-4155-9B3A-2F2521516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5B87B5-DF37-497E-AA49-4922CBF200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9B9DC8-FE29-4F1A-A951-95B16ED3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9F3ACC-229A-4099-8448-5B57CD2C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42F257-895D-4515-BEEC-E04BF3388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0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3285B0-6781-484B-8A3F-6DA7374E9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F1C039-0C74-47EF-84E4-BBECD6D9A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D38B04-F49C-48AC-BED8-29D723DC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BC66E7-8AA9-4D0D-9002-BBD39858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223A53-30F0-49FD-A818-F0A7C6EC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7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FC3AF0-EDDB-4E3C-8BEC-83A5807E1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E0F99AB-8590-4D1C-ABB9-532FBE59D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ABADB4-2D7E-4ABD-8723-7AA87186B1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4AE168-34B3-4383-A908-B0B14986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4C0E37-FA2F-4BB7-999F-DEC86966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3E4895-72AE-4614-A92C-4952A3EC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6DEDC8-5231-4C5D-BEB5-33E4E6968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D5F0DBB-A9E5-49E6-8323-4FB84A32E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AF57BC0-6BDF-478C-8A05-8D63716CED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20C3A7-457F-4F5D-8876-2C700FE5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416327-D25A-4C87-A71F-DAD15B23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24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0FE1E-4CDD-4E22-B423-B0B08138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DC683E-0C08-41A8-8F45-0F0A4C0FE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F26696F-48D0-4847-BBB5-55DD193A0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20C61D1-A19E-4212-BB41-C510BC129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386880F-D296-41CF-869F-B8D3221E0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FD0386E-61E6-4216-8728-221232571D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48F6323-DF12-4E68-BE9C-E3A78375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F6276C8-6874-4C04-A007-A4ECEDB15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75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hild working on a computer&#10;&#10;Description automatically generated with low confidence">
            <a:extLst>
              <a:ext uri="{FF2B5EF4-FFF2-40B4-BE49-F238E27FC236}">
                <a16:creationId xmlns:a16="http://schemas.microsoft.com/office/drawing/2014/main" xmlns="" id="{C1B16536-C907-4304-8858-4638729CE4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9" t="-12282" r="6539" b="12282"/>
          <a:stretch/>
        </p:blipFill>
        <p:spPr>
          <a:xfrm>
            <a:off x="0" y="-199366"/>
            <a:ext cx="12192000" cy="705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19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540FBB0-B73A-4399-A20E-CA9A9CDF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6264D91-32E4-4837-BDAB-61A9DC90A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BD7EED9-637E-48C2-978C-F367DBBC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28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FC3AF0-EDDB-4E3C-8BEC-83A5807E1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E0F99AB-8590-4D1C-ABB9-532FBE59D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7ABADB4-2D7E-4ABD-8723-7AA87186B1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F4AE168-34B3-4383-A908-B0B14986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74C0E37-FA2F-4BB7-999F-DEC86966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B57E95-06B2-4316-B792-44CE8F1F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5BCB54-330F-4665-923B-8647E713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9164A34-8FEB-4843-8999-B7094E85B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EEF08CB-654F-4E7C-AA00-A97B514D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F5B6671-A3A6-4194-88A6-184874A7F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BEF5E6-A57E-48D3-A866-9A2B4B244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03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2F532C-F40A-44C5-BE22-DBF0130D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36C06A9-1C89-45AD-A56F-5C0D69B20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4EF17FB-233C-4AC2-A68F-83F292B59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8BC115-6F25-460E-8273-FFDF1F77E3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0F50A77-7DE8-4A3D-AABC-EE8537DD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331F2C-7634-4378-8E2F-05013E4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30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B03ACD-E9BF-4056-BE1D-E0C774E6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C33E709-E062-4CC7-AE04-0B1D182AC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4A68-3E2B-4AE8-81A9-C63956C446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D572E8-8D18-4292-80EA-B1640ECE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3EA29-8561-4D5D-B94A-1BA48DBB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41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2D307D-0525-45B8-B0B5-F2E535E59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3A575C1-817E-4055-B435-B8D867AC5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17AAFF-3EAF-48FA-8C3A-F3FB4E3E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>
                <a:solidFill>
                  <a:prstClr val="black"/>
                </a:solidFill>
              </a:rPr>
              <a:pPr/>
              <a:t>5/12/2025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B4868F-E544-49FE-8FB9-D2B0F67A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670197-621F-46F5-9DA7-AFAE477BC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4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3AAF25F-FDDF-448D-AE76-D2BBFC0E1488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F187962-8AD1-4E19-A8B4-D773E1639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1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9321AA-DE9C-4E15-940D-7531A030D4ED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73F8A7-99E8-4EE9-9B0B-7F6BBA1D3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7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2729AFE-5EEB-4363-BD02-D0673BD4D563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27ADC10-AFE8-42B0-AD86-2C4587FAE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0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D430922-7AA9-4846-A945-C8D39A73CB21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DE03704-0450-4FF2-BD29-D772375A2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4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44BD83-7B22-4386-AC2B-F398D2E32AB8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689E8B-02AB-4578-9CB9-6BC0E678D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7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B72838-3208-4AE6-82D2-10243E96EE1E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71604F-67F2-4FE1-870E-5132F4BD6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7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3E4895-72AE-4614-A92C-4952A3EC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6DEDC8-5231-4C5D-BEB5-33E4E6968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D5F0DBB-A9E5-49E6-8323-4FB84A32E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AF57BC0-6BDF-478C-8A05-8D63716CED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E20C3A7-457F-4F5D-8876-2C700FE5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3416327-D25A-4C87-A71F-DAD15B23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7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97546E-8559-4300-A48C-D651E2387DB8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E3FDE56-F3A4-4480-B253-1539ACC20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E9B6E3F-C637-4D7B-9CD1-3F53617C6172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BB98694-853F-45FC-B9E6-385F628C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4DBAE16-742C-4AC9-91A8-43C8CFB3A5A6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DC9828-6FC8-4614-83C5-A0B387A4C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5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3BA546-C357-4DE8-B987-06FEDD96B10D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54F9A60-AD80-4229-A353-82C2ADB43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F443953-2C90-4D3D-BA7F-86E2CDD36421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9CF831C-4791-4C02-9D65-40506FD40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4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61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32A6E56-6B60-4BEC-B553-B608D71DE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1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" y="4610950"/>
            <a:ext cx="12192015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80FE1E-4CDD-4E22-B423-B0B08138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EDC683E-0C08-41A8-8F45-0F0A4C0FE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F26696F-48D0-4847-BBB5-55DD193A0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20C61D1-A19E-4212-BB41-C510BC129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86880F-D296-41CF-869F-B8D3221E0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FD0386E-61E6-4216-8728-221232571D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48F6323-DF12-4E68-BE9C-E3A78375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F6276C8-6874-4C04-A007-A4ECEDB15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hild working on a computer&#10;&#10;Description automatically generated with low confidence">
            <a:extLst>
              <a:ext uri="{FF2B5EF4-FFF2-40B4-BE49-F238E27FC236}">
                <a16:creationId xmlns="" xmlns:a16="http://schemas.microsoft.com/office/drawing/2014/main" id="{C1B16536-C907-4304-8858-4638729CE4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9" t="-12282" r="6539" b="12282"/>
          <a:stretch/>
        </p:blipFill>
        <p:spPr>
          <a:xfrm>
            <a:off x="0" y="-199366"/>
            <a:ext cx="12192000" cy="705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540FBB0-B73A-4399-A20E-CA9A9CDF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6264D91-32E4-4837-BDAB-61A9DC90A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BD7EED9-637E-48C2-978C-F367DBBC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2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B57E95-06B2-4316-B792-44CE8F1F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5BCB54-330F-4665-923B-8647E713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9164A34-8FEB-4843-8999-B7094E85B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EEF08CB-654F-4E7C-AA00-A97B514D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5B6671-A3A6-4194-88A6-184874A7F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3BEF5E6-A57E-48D3-A866-9A2B4B244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6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2F532C-F40A-44C5-BE22-DBF0130D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36C06A9-1C89-45AD-A56F-5C0D69B20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4EF17FB-233C-4AC2-A68F-83F292B59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08BC115-6F25-460E-8273-FFDF1F77E3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235046-AAC3-49B7-A409-948708B0BEFA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0F50A77-7DE8-4A3D-AABC-EE8537DD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A331F2C-7634-4378-8E2F-05013E4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825FE9-8817-4C93-818D-35501C02A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3000">
              <a:srgbClr val="FFFDEE"/>
            </a:gs>
            <a:gs pos="93000">
              <a:srgbClr val="FFFDE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24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000">
              <a:schemeClr val="accent2">
                <a:lumMod val="5000"/>
                <a:lumOff val="95000"/>
              </a:schemeClr>
            </a:gs>
            <a:gs pos="28000">
              <a:schemeClr val="accent2">
                <a:lumMod val="45000"/>
                <a:lumOff val="55000"/>
              </a:schemeClr>
            </a:gs>
            <a:gs pos="56000">
              <a:srgbClr val="FF9999">
                <a:alpha val="43000"/>
              </a:srgb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63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3000">
              <a:srgbClr val="FFFDEE"/>
            </a:gs>
            <a:gs pos="93000">
              <a:srgbClr val="FFFDE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8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D7CF0933-AD9A-483E-B55D-B968C5CAA30A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7E8B42BE-97E8-4C84-9448-6C66074E8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4">
            <a:extLst>
              <a:ext uri="{FF2B5EF4-FFF2-40B4-BE49-F238E27FC236}">
                <a16:creationId xmlns:a16="http://schemas.microsoft.com/office/drawing/2014/main" xmlns="" id="{2186EBBF-DC48-4AB5-A27A-424B0FCE2637}"/>
              </a:ext>
            </a:extLst>
          </p:cNvPr>
          <p:cNvGrpSpPr/>
          <p:nvPr/>
        </p:nvGrpSpPr>
        <p:grpSpPr>
          <a:xfrm>
            <a:off x="3543765" y="1943899"/>
            <a:ext cx="5415183" cy="2825273"/>
            <a:chOff x="2133908" y="1957599"/>
            <a:chExt cx="1512168" cy="4932254"/>
          </a:xfrm>
        </p:grpSpPr>
        <p:sp>
          <p:nvSpPr>
            <p:cNvPr id="11" name="15">
              <a:extLst>
                <a:ext uri="{FF2B5EF4-FFF2-40B4-BE49-F238E27FC236}">
                  <a16:creationId xmlns:a16="http://schemas.microsoft.com/office/drawing/2014/main" xmlns="" id="{FFCE2733-9D26-4ECD-A649-B3252E89DC75}"/>
                </a:ext>
              </a:extLst>
            </p:cNvPr>
            <p:cNvSpPr/>
            <p:nvPr/>
          </p:nvSpPr>
          <p:spPr>
            <a:xfrm>
              <a:off x="2133908" y="1957599"/>
              <a:ext cx="1512168" cy="365591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defRPr/>
              </a:pPr>
              <a:endParaRPr lang="zh-CN" altLang="en-US" sz="2400">
                <a:solidFill>
                  <a:srgbClr val="3992B5"/>
                </a:solidFill>
              </a:endParaRPr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xmlns="" id="{CD266F93-4930-44EE-B40F-F068D42EC517}"/>
                </a:ext>
              </a:extLst>
            </p:cNvPr>
            <p:cNvSpPr txBox="1"/>
            <p:nvPr/>
          </p:nvSpPr>
          <p:spPr>
            <a:xfrm>
              <a:off x="2247573" y="2430226"/>
              <a:ext cx="1378326" cy="4459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 defTabSz="1219200">
                <a:defRPr/>
              </a:pPr>
              <a:r>
                <a:rPr lang="en-US" altLang="zh-CN" sz="8000" spc="300" dirty="0" err="1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lang="en-US" altLang="zh-CN" sz="8000" spc="300" dirty="0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5+6</a:t>
              </a:r>
            </a:p>
            <a:p>
              <a:pPr marL="0" lvl="1" algn="ctr" defTabSz="1219200">
                <a:defRPr/>
              </a:pPr>
              <a:endParaRPr lang="zh-CN" altLang="en-US" sz="8000" spc="300" dirty="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xmlns="" id="{296284C8-C3CC-4013-AE86-992F55FEE26F}"/>
              </a:ext>
            </a:extLst>
          </p:cNvPr>
          <p:cNvGrpSpPr/>
          <p:nvPr/>
        </p:nvGrpSpPr>
        <p:grpSpPr>
          <a:xfrm>
            <a:off x="134693" y="280701"/>
            <a:ext cx="270862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xmlns="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xmlns="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xmlns="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xmlns="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>
            <a:off x="906100" y="194033"/>
            <a:ext cx="270862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xmlns="" id="{92445FE0-071C-42A4-81AF-B083FCF10405}"/>
              </a:ext>
            </a:extLst>
          </p:cNvPr>
          <p:cNvGrpSpPr/>
          <p:nvPr/>
        </p:nvGrpSpPr>
        <p:grpSpPr>
          <a:xfrm>
            <a:off x="1722905" y="212656"/>
            <a:ext cx="270862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xmlns="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xmlns="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xmlns="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xmlns="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xmlns="" id="{8708DA0F-8A47-4555-9031-09B9960A56DF}"/>
              </a:ext>
            </a:extLst>
          </p:cNvPr>
          <p:cNvGrpSpPr/>
          <p:nvPr/>
        </p:nvGrpSpPr>
        <p:grpSpPr>
          <a:xfrm>
            <a:off x="10134785" y="135420"/>
            <a:ext cx="270862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xmlns="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xmlns="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xmlns="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xmlns="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xmlns="" id="{1834B4BF-D115-401E-BC1E-D7EB53733046}"/>
              </a:ext>
            </a:extLst>
          </p:cNvPr>
          <p:cNvGrpSpPr/>
          <p:nvPr/>
        </p:nvGrpSpPr>
        <p:grpSpPr>
          <a:xfrm>
            <a:off x="11086139" y="67090"/>
            <a:ext cx="270862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xmlns="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xmlns="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xmlns="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xmlns="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xmlns="" id="{EF574D76-EC8B-487E-9460-C9D589A74963}"/>
              </a:ext>
            </a:extLst>
          </p:cNvPr>
          <p:cNvGrpSpPr/>
          <p:nvPr/>
        </p:nvGrpSpPr>
        <p:grpSpPr>
          <a:xfrm>
            <a:off x="11630338" y="104453"/>
            <a:ext cx="270862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xmlns="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xmlns="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xmlns="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xmlns="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-47190" y="722632"/>
            <a:ext cx="11948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 TẬP VÀ ĐÁNH GIÁ CUỐI HỌC KÌ 2</a:t>
            </a:r>
          </a:p>
        </p:txBody>
      </p:sp>
      <p:grpSp>
        <p:nvGrpSpPr>
          <p:cNvPr id="45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 flipV="1">
            <a:off x="317441" y="5617029"/>
            <a:ext cx="1563194" cy="856426"/>
            <a:chOff x="4508863" y="1528200"/>
            <a:chExt cx="318850" cy="472800"/>
          </a:xfrm>
        </p:grpSpPr>
        <p:sp>
          <p:nvSpPr>
            <p:cNvPr id="46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7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8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9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50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 flipV="1">
            <a:off x="10257654" y="5808620"/>
            <a:ext cx="1563194" cy="837250"/>
            <a:chOff x="4508863" y="1528200"/>
            <a:chExt cx="318850" cy="472800"/>
          </a:xfrm>
        </p:grpSpPr>
        <p:sp>
          <p:nvSpPr>
            <p:cNvPr id="51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2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3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4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55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 flipV="1">
            <a:off x="5341067" y="5730725"/>
            <a:ext cx="1563194" cy="837250"/>
            <a:chOff x="4508863" y="1528200"/>
            <a:chExt cx="318850" cy="472800"/>
          </a:xfrm>
        </p:grpSpPr>
        <p:sp>
          <p:nvSpPr>
            <p:cNvPr id="56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7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8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9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4930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33F8533-94F1-4494-8245-2A4CD2BFB63B}"/>
              </a:ext>
            </a:extLst>
          </p:cNvPr>
          <p:cNvSpPr txBox="1"/>
          <p:nvPr/>
        </p:nvSpPr>
        <p:spPr>
          <a:xfrm>
            <a:off x="2881392" y="2160901"/>
            <a:ext cx="29680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dùi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Không có mô tả.">
            <a:extLst>
              <a:ext uri="{FF2B5EF4-FFF2-40B4-BE49-F238E27FC236}">
                <a16:creationId xmlns:a16="http://schemas.microsoft.com/office/drawing/2014/main" xmlns="" id="{2D2000DD-D956-41C0-8AA8-67A5ABF60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284" y="2028833"/>
            <a:ext cx="3222885" cy="2640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xmlns="" id="{45E05EFA-AFCB-456F-BDD0-A47019254649}"/>
              </a:ext>
            </a:extLst>
          </p:cNvPr>
          <p:cNvSpPr/>
          <p:nvPr/>
        </p:nvSpPr>
        <p:spPr>
          <a:xfrm>
            <a:off x="1919367" y="551861"/>
            <a:ext cx="8780176" cy="513701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HĐ6.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endParaRPr lang="en-US" sz="6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C8136C7-96B7-4F02-98D3-DCC431E4778E}"/>
              </a:ext>
            </a:extLst>
          </p:cNvPr>
          <p:cNvSpPr txBox="1"/>
          <p:nvPr/>
        </p:nvSpPr>
        <p:spPr>
          <a:xfrm>
            <a:off x="7694585" y="4146060"/>
            <a:ext cx="1488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Bói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46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C771F99-0523-4BA3-ACD6-01D01650FFDD}"/>
              </a:ext>
            </a:extLst>
          </p:cNvPr>
          <p:cNvSpPr txBox="1"/>
          <p:nvPr/>
        </p:nvSpPr>
        <p:spPr>
          <a:xfrm>
            <a:off x="2394551" y="1910738"/>
            <a:ext cx="347521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Lẩn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Ngẩn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Không có mô tả.">
            <a:extLst>
              <a:ext uri="{FF2B5EF4-FFF2-40B4-BE49-F238E27FC236}">
                <a16:creationId xmlns:a16="http://schemas.microsoft.com/office/drawing/2014/main" xmlns="" id="{2EA20E25-BD4E-4797-9686-0171FB418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997" y="1742214"/>
            <a:ext cx="3085475" cy="251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E63506B-D4A7-4340-B49F-4C4810793AD6}"/>
              </a:ext>
            </a:extLst>
          </p:cNvPr>
          <p:cNvSpPr txBox="1"/>
          <p:nvPr/>
        </p:nvSpPr>
        <p:spPr>
          <a:xfrm>
            <a:off x="9307514" y="1742214"/>
            <a:ext cx="1488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Cuốc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: Rounded Corners 12">
            <a:extLst>
              <a:ext uri="{FF2B5EF4-FFF2-40B4-BE49-F238E27FC236}">
                <a16:creationId xmlns:a16="http://schemas.microsoft.com/office/drawing/2014/main" xmlns="" id="{56992A1A-2794-4A88-91A4-C0D03074C8FF}"/>
              </a:ext>
            </a:extLst>
          </p:cNvPr>
          <p:cNvSpPr/>
          <p:nvPr/>
        </p:nvSpPr>
        <p:spPr>
          <a:xfrm>
            <a:off x="1919367" y="551861"/>
            <a:ext cx="8780176" cy="513701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HĐ6.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endParaRPr lang="en-US" sz="6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798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54EB274-F071-45DF-B9B4-0C55706B5358}"/>
              </a:ext>
            </a:extLst>
          </p:cNvPr>
          <p:cNvSpPr txBox="1"/>
          <p:nvPr/>
        </p:nvSpPr>
        <p:spPr>
          <a:xfrm>
            <a:off x="2334331" y="1886470"/>
            <a:ext cx="33755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Không có mô tả.">
            <a:extLst>
              <a:ext uri="{FF2B5EF4-FFF2-40B4-BE49-F238E27FC236}">
                <a16:creationId xmlns:a16="http://schemas.microsoft.com/office/drawing/2014/main" xmlns="" id="{4460BBC7-46FD-417B-89D6-172ADCC97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930" y="1886470"/>
            <a:ext cx="2953061" cy="2640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1D91A1-5F28-47C8-B3EA-7655A755C6D2}"/>
              </a:ext>
            </a:extLst>
          </p:cNvPr>
          <p:cNvSpPr txBox="1"/>
          <p:nvPr/>
        </p:nvSpPr>
        <p:spPr>
          <a:xfrm>
            <a:off x="7515930" y="3988539"/>
            <a:ext cx="14881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Gõ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: Rounded Corners 12">
            <a:extLst>
              <a:ext uri="{FF2B5EF4-FFF2-40B4-BE49-F238E27FC236}">
                <a16:creationId xmlns:a16="http://schemas.microsoft.com/office/drawing/2014/main" xmlns="" id="{3AF376CB-D444-4CA5-B22C-0C38292AE838}"/>
              </a:ext>
            </a:extLst>
          </p:cNvPr>
          <p:cNvSpPr/>
          <p:nvPr/>
        </p:nvSpPr>
        <p:spPr>
          <a:xfrm>
            <a:off x="1919367" y="551861"/>
            <a:ext cx="8780176" cy="513701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HĐ6.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endParaRPr lang="en-US" sz="6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557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>
            <a:off x="11411028" y="39314"/>
            <a:ext cx="723706" cy="902331"/>
            <a:chOff x="4508863" y="1528200"/>
            <a:chExt cx="318850" cy="472800"/>
          </a:xfrm>
        </p:grpSpPr>
        <p:sp>
          <p:nvSpPr>
            <p:cNvPr id="56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7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8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59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60" name="Google Shape;189;p27">
            <a:extLst>
              <a:ext uri="{FF2B5EF4-FFF2-40B4-BE49-F238E27FC236}">
                <a16:creationId xmlns:a16="http://schemas.microsoft.com/office/drawing/2014/main" xmlns="" id="{A011E6E7-BBCE-4434-BF9D-52DC0EDDE6D3}"/>
              </a:ext>
            </a:extLst>
          </p:cNvPr>
          <p:cNvGrpSpPr/>
          <p:nvPr/>
        </p:nvGrpSpPr>
        <p:grpSpPr>
          <a:xfrm flipH="1">
            <a:off x="127651" y="31410"/>
            <a:ext cx="674582" cy="1115877"/>
            <a:chOff x="4508863" y="1528200"/>
            <a:chExt cx="318850" cy="472800"/>
          </a:xfrm>
        </p:grpSpPr>
        <p:sp>
          <p:nvSpPr>
            <p:cNvPr id="61" name="Google Shape;190;p27">
              <a:extLst>
                <a:ext uri="{FF2B5EF4-FFF2-40B4-BE49-F238E27FC236}">
                  <a16:creationId xmlns:a16="http://schemas.microsoft.com/office/drawing/2014/main" xmlns="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62" name="Google Shape;191;p27">
              <a:extLst>
                <a:ext uri="{FF2B5EF4-FFF2-40B4-BE49-F238E27FC236}">
                  <a16:creationId xmlns:a16="http://schemas.microsoft.com/office/drawing/2014/main" xmlns="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63" name="Google Shape;192;p27">
              <a:extLst>
                <a:ext uri="{FF2B5EF4-FFF2-40B4-BE49-F238E27FC236}">
                  <a16:creationId xmlns:a16="http://schemas.microsoft.com/office/drawing/2014/main" xmlns="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64" name="Google Shape;193;p27">
              <a:extLst>
                <a:ext uri="{FF2B5EF4-FFF2-40B4-BE49-F238E27FC236}">
                  <a16:creationId xmlns:a16="http://schemas.microsoft.com/office/drawing/2014/main" xmlns="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sp>
        <p:nvSpPr>
          <p:cNvPr id="17" name="Rectangle: Rounded Corners 12">
            <a:extLst>
              <a:ext uri="{FF2B5EF4-FFF2-40B4-BE49-F238E27FC236}">
                <a16:creationId xmlns:a16="http://schemas.microsoft.com/office/drawing/2014/main" xmlns="" id="{18F242C0-8D32-4C65-9B04-082B8F3B1A20}"/>
              </a:ext>
            </a:extLst>
          </p:cNvPr>
          <p:cNvSpPr/>
          <p:nvPr/>
        </p:nvSpPr>
        <p:spPr>
          <a:xfrm>
            <a:off x="802232" y="97807"/>
            <a:ext cx="10608795" cy="1100057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HĐ7.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2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Không có mô tả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55" y="1174155"/>
            <a:ext cx="2905895" cy="153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content.fsgn3-1.fna.fbcdn.net/v/t1.15752-9/213178627_288871686327867_4758165184106793690_n.jpg?_nc_cat=104&amp;ccb=1-3&amp;_nc_sid=aee45a&amp;_nc_ohc=8nu0-aNrVkoAX9BmUXZ&amp;_nc_ad=z-m&amp;_nc_cid=0&amp;_nc_ht=scontent.fsgn3-1.fna&amp;oh=5f324c11dbe5d2f8626ca0c87084a923&amp;oe=60F290A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237" y="1164629"/>
            <a:ext cx="2893102" cy="154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Mở ản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698" y="1197864"/>
            <a:ext cx="2758191" cy="1515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content.fsgn3-1.fna.fbcdn.net/v/t1.15752-9/210043461_227485682426153_2983848992292476335_n.jpg?_nc_cat=104&amp;ccb=1-3&amp;_nc_sid=aee45a&amp;_nc_ohc=RaQpoabKCP0AX-MLjvH&amp;_nc_ad=z-m&amp;_nc_cid=0&amp;_nc_ht=scontent.fsgn3-1.fna&amp;oh=fcd1de3523aa9628fda8e4fa69ca11b3&amp;oe=60F1409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40" y="3882453"/>
            <a:ext cx="2936810" cy="172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scontent-sin6-1.xx.fbcdn.net/v/t1.15752-9/208179745_2961028130835830_3986625574501718225_n.jpg?_nc_cat=107&amp;ccb=1-3&amp;_nc_sid=aee45a&amp;_nc_ohc=f0jrZikVNQcAX8ihXmK&amp;_nc_ad=z-m&amp;_nc_cid=0&amp;_nc_ht=scontent-sin6-1.xx&amp;oh=d32fb8364ea7699a8fa5dbe6ad6b79e3&amp;oe=60F2D5F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237" y="3882453"/>
            <a:ext cx="2893101" cy="1723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Không có mô tả.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698" y="3882454"/>
            <a:ext cx="2758191" cy="1723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614440" y="2688098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Chích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168528" y="2713220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8057041" y="2690979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lộng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lẫy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614440" y="5578275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168529" y="5578275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8057041" y="5578276"/>
            <a:ext cx="2936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426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2">
            <a:extLst>
              <a:ext uri="{FF2B5EF4-FFF2-40B4-BE49-F238E27FC236}">
                <a16:creationId xmlns:a16="http://schemas.microsoft.com/office/drawing/2014/main" xmlns="" id="{18F242C0-8D32-4C65-9B04-082B8F3B1A20}"/>
              </a:ext>
            </a:extLst>
          </p:cNvPr>
          <p:cNvSpPr/>
          <p:nvPr/>
        </p:nvSpPr>
        <p:spPr>
          <a:xfrm>
            <a:off x="329785" y="262699"/>
            <a:ext cx="10007352" cy="741642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HĐ8.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Không có mô tả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85" y="1843789"/>
            <a:ext cx="3537677" cy="3147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489556" y="1551401"/>
            <a:ext cx="718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u="sng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624467" y="2580963"/>
            <a:ext cx="718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624467" y="3417756"/>
            <a:ext cx="718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u="sng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624467" y="4207158"/>
            <a:ext cx="718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lè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220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xmlns="" id="{18F242C0-8D32-4C65-9B04-082B8F3B1A20}"/>
              </a:ext>
            </a:extLst>
          </p:cNvPr>
          <p:cNvSpPr/>
          <p:nvPr/>
        </p:nvSpPr>
        <p:spPr>
          <a:xfrm>
            <a:off x="329784" y="262699"/>
            <a:ext cx="11587395" cy="741642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HĐ9.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: Rounded Corners 12">
            <a:extLst>
              <a:ext uri="{FF2B5EF4-FFF2-40B4-BE49-F238E27FC236}">
                <a16:creationId xmlns:a16="http://schemas.microsoft.com/office/drawing/2014/main" xmlns="" id="{18F242C0-8D32-4C65-9B04-082B8F3B1A20}"/>
              </a:ext>
            </a:extLst>
          </p:cNvPr>
          <p:cNvSpPr/>
          <p:nvPr/>
        </p:nvSpPr>
        <p:spPr>
          <a:xfrm>
            <a:off x="329784" y="834823"/>
            <a:ext cx="11587395" cy="5056312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36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nườm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nượp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reo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khèn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4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3200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(</a:t>
            </a:r>
            <a:r>
              <a:rPr lang="en-US" sz="3200" i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Dun </a:t>
            </a:r>
            <a:r>
              <a:rPr lang="en-US" sz="3200" i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3200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sz="3200" i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9042583" y="1236629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7306760" y="1951756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2184011" y="4665658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959664" y="4657335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9042583" y="1236629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7306760" y="1936240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2184011" y="4657334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F50F907-C6BA-4380-9188-2A5EA79C8B5D}"/>
              </a:ext>
            </a:extLst>
          </p:cNvPr>
          <p:cNvSpPr txBox="1"/>
          <p:nvPr/>
        </p:nvSpPr>
        <p:spPr>
          <a:xfrm>
            <a:off x="4959664" y="4641818"/>
            <a:ext cx="22637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257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BF30E823-DE71-4314-9CA2-02BFC57E0858}"/>
  <p:tag name="ISPRING_RESOURCE_FOLDER" val="C:\Users\Lenovo\Desktop\E LEARNING\SẢN PHẨM NGUỒN\LÀM VIỆC THẬT LÀ VUI (T1+2)\LÀM VIỆC THẬT LÀ VUI (T1+2)\"/>
  <p:tag name="ISPRING_PRESENTATION_PATH" val="C:\Users\Lenovo\Desktop\E LEARNING\SẢN PHẨM NGUỒN\LÀM VIỆC THẬT LÀ VUI (T1+2)\LÀM VIỆC THẬT LÀ VUI (T1+2).pptx"/>
  <p:tag name="ISPRING_PROJECT_VERSION" val="9"/>
  <p:tag name="ISPRING_PROJECT_FOLDER_UPDATED" val="1"/>
  <p:tag name="ISPRING_SCREEN_RECS_UPDATED" val="C:\Users\Lenovo\Desktop\E LEARNING\SẢN PHẨM NGUỒN\LÀM VIỆC THẬT LÀ VUI (T1+2)\LÀM VIỆC THẬT LÀ VUI (T1+2)\"/>
  <p:tag name="FLASHSPRING_PRESENTATION_REFERENCES" val=""/>
  <p:tag name="ISPRING_LMS_API_VERSION" val="SCORM 2004 (4th edition)"/>
  <p:tag name="ISPRING_ULTRA_SCORM_COURSE_ID" val="E804D5E0-632F-4FEF-932E-749E413DE4D3"/>
  <p:tag name="ISPRING_CMI5_LAUNCH_METHOD" val="any window"/>
  <p:tag name="ISPRING_SCORM_RATE_SLIDES" val="1"/>
  <p:tag name="ISPRINGCLOUDFOLDERID" val="1"/>
  <p:tag name="ISPRINGONLINEFOLDERID" val="1"/>
  <p:tag name="ISPRING_OUTPUT_FOLDER" val="[[&quot;\uFFFD\uFFFD\u001Bd{8CF2C55F-B145-460A-B1B2-D144E4C14B2C}&quot;,&quot;C:\\Users\\Admin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PASSING_SCORE" val="100.000000"/>
  <p:tag name="ISPRING_FIRST_PUBLISH" val="1"/>
  <p:tag name="ISPRING_ULTRA_SCORM_COURCE_TITLE" val="Tiếng Việt 2 - Ôn tập cuối kì 2 (Tiết 3+4)"/>
  <p:tag name="ISPRING_PRESENTATION_TITLE" val="Tiếng Việt 2 - Ôn tập cuối kì 2 (Tiết 3+4)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0763FCF-3E9C-44A0-82C1-905BBD21EAAF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D93F41-DBBA-48AC-8742-5D4F86566AD2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D96807F-EC86-40BD-B281-5EA38014E7EC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79DB0C4-4A44-48E1-A3EF-A7FDD1F5EC76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53D6DA1-8108-4CE3-9A0D-0A25A8F6009D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627DE67-E14C-4719-B115-7B28D3E74A92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33FA3C8-CA86-43C4-A1BA-2E88B570E7BF}:262"/>
</p:tagLst>
</file>

<file path=ppt/theme/theme1.xml><?xml version="1.0" encoding="utf-8"?>
<a:theme xmlns:a="http://schemas.openxmlformats.org/drawingml/2006/main" name="NỀN 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ền 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ỀN 5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280</Words>
  <Application>Microsoft Office PowerPoint</Application>
  <PresentationFormat>Widescreen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Microsoft YaHei</vt:lpstr>
      <vt:lpstr>宋体</vt:lpstr>
      <vt:lpstr>Arial</vt:lpstr>
      <vt:lpstr>Calibri</vt:lpstr>
      <vt:lpstr>Calibri Light</vt:lpstr>
      <vt:lpstr>Times New Roman</vt:lpstr>
      <vt:lpstr>NỀN 5</vt:lpstr>
      <vt:lpstr>nền 3</vt:lpstr>
      <vt:lpstr>1_NỀN 5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Việt 2 - Ôn tập cuối kì 2 (Tiết 3+4)</dc:title>
  <dc:creator>Lenovo</dc:creator>
  <cp:lastModifiedBy>Admin</cp:lastModifiedBy>
  <cp:revision>316</cp:revision>
  <dcterms:created xsi:type="dcterms:W3CDTF">2021-06-24T12:42:07Z</dcterms:created>
  <dcterms:modified xsi:type="dcterms:W3CDTF">2025-05-12T09:56:10Z</dcterms:modified>
</cp:coreProperties>
</file>