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  <p:sldMasterId id="2147483674" r:id="rId2"/>
    <p:sldMasterId id="2147483738" r:id="rId3"/>
    <p:sldMasterId id="2147483750" r:id="rId4"/>
  </p:sldMasterIdLst>
  <p:notesMasterIdLst>
    <p:notesMasterId r:id="rId11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x="12192000" cy="6858000"/>
  <p:notesSz cx="6858000" cy="9144000"/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94"/>
    <a:srgbClr val="FFFDEE"/>
    <a:srgbClr val="9900CC"/>
    <a:srgbClr val="FFCCCC"/>
    <a:srgbClr val="FF9999"/>
    <a:srgbClr val="B09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13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4855-B3F8-4790-B733-061FB62E9655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C0C173-DCFC-45F9-A564-3FF358768A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1056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689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258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3248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440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C0C173-DCFC-45F9-A564-3FF358768AD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39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BDCAB1-452A-4A28-89F7-1B3402FC037B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477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428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4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135C9-4149-42E5-9804-A827E93616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D4D46372-FAAD-4D9F-A8E5-B9CCD1E2B1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BC4FE00-9011-4543-B1A0-E6287F36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1089E28-5384-4FF0-A0CA-B9D2482ED7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634FC6A-56D8-4015-B9D5-0FCBEFBA8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74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FD13008-2785-448E-82DC-F7A0A0D28D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1CAFAAE-931A-4633-80DA-0E3E1BA34C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A982F86-9549-483C-BB5E-323B357ED21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BC51AD5F-C06B-4747-871B-FD82B1DC8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3D66F7A-11F0-42CE-A1DF-71139BC9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9252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DED5769-78BE-47BF-A436-904C7A088F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0C47752-B746-4485-B462-50FCE77C91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2BAF36B-874E-4340-85D9-74784788B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321245F-48D9-4706-BF99-BD7BA067D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A11F60C-866B-4EED-A18D-F4C73EF66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979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3A545FD-D8FE-48E1-8956-D991FB87C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6C0B030-4C80-44CE-B0AB-A94993DBB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F1DB627-0082-4B8D-8725-BA8384E821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01F399E-640C-4934-822B-8B783D33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F51587A-077B-4878-A029-90F24747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B9F6B3E-0F8C-49C2-AEE4-6BE74B1ED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41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8773259-8F97-4FBB-B4FA-8376C699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8837B69-3BB3-4CE7-83D0-A1D15BD963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8ADCA7F3-014D-4084-B616-A93080B06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D75EAC2-4179-4405-BAAB-8E2E4D4A8F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8C495C2-577A-46A4-B8CE-D1D5310EF7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74993221-30BC-46ED-A3AD-53227E45860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B0B9909-3E00-411C-88A5-52F38854DB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3BB796-83D5-4945-930D-19074D417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691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38034B4-CC73-4A3B-86ED-77BB26E2C2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3FC915-0484-4CF1-9C78-B8C058224E8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763E8630-9FE4-4690-A807-B82784308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7CF83B7-2B95-47C3-9CB6-798750C9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302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02711AD6-C72C-481E-A70F-26C4D789C8E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7B847AD-2624-4B55-AE3C-995AA065F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86CDC89B-2D66-4D55-B6B6-06AD603FD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664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4B9D4E9-C056-448A-ACC7-7D047B58C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84AEE3-8E68-4D32-B765-5E9441AEA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7A3E5A3-3688-4074-A189-E0AA718EFA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CEB2C84-CDB0-4489-BCA3-3B9A51AEEB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12EEC87-10BA-441E-A27E-3A69775960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AC704D7-1B99-4643-BBB4-99D7E1B91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8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02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FDE1369-CDE7-42D8-8BFF-CD04B3275F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675C2F1E-ED24-4E98-AA95-C120EE8FB3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A211DF6-C190-4737-BACB-432B1BC35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52E84808-E89C-4665-BA85-1FF29929D6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252BA5E-15FE-4749-9A42-56F47B9755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351F8A-2FAD-4602-A6BF-E203F2C5A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446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F15A42-0326-44A0-B65B-83353044D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CC8655D-3A7D-464A-85D8-0576586718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CD525E9-FDFB-46DB-AE58-2924CBB7D3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2DF8B9-A17C-455A-AD7F-BC2D1C52D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1E31998-8105-4263-8564-3FFF96CF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60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5F8106BF-9CF3-46DF-92DF-B96DC9C3C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6F813A60-4EA1-4376-9534-3D027D063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4C42E5-32C5-41BF-AA1A-BD525CC275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16E3417-DE78-4608-A168-9042F0F1E070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3B05D5E-BF11-4256-B23B-36D350829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58DA35B-123F-4C95-954B-82F7A42224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4008C9D-149E-49FB-919A-4D76374F3A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1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2A36FF2-9455-4155-9B3A-2F2521516B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05B87B5-DF37-497E-AA49-4922CBF200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C9B9DC8-FE29-4F1A-A951-95B16ED37B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9F3ACC-229A-4099-8448-5B57CD2C6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42F257-895D-4515-BEEC-E04BF3388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00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63285B0-6781-484B-8A3F-6DA7374E9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F1C039-0C74-47EF-84E4-BBECD6D9A5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4D38B04-F49C-48AC-BED8-29D723DCEC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DBC66E7-8AA9-4D0D-9002-BBD398583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223A53-30F0-49FD-A818-F0A7C6ECA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372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17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43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4754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:a16="http://schemas.microsoft.com/office/drawing/2014/main" xmlns="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1191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328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6FC3AF0-EDDB-4E3C-8BEC-83A5807E1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E0F99AB-8590-4D1C-ABB9-532FBE59DC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7ABADB4-2D7E-4ABD-8723-7AA87186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4AE168-34B3-4383-A908-B0B14986D4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C0E37-FA2F-4BB7-999F-DEC86966D2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9391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4039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8301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B03ACD-E9BF-4056-BE1D-E0C774E61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33E709-E062-4CC7-AE04-0B1D182AC9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5AF4A68-3E2B-4AE8-81A9-C63956C4463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D572E8-8D18-4292-80EA-B1640ECEF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453EA29-8561-4D5D-B94A-1BA48DBB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41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42D307D-0525-45B8-B0B5-F2E535E59E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A575C1-817E-4055-B435-B8D867AC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917AAFF-3EAF-48FA-8C3A-F3FB4E3E1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>
                <a:solidFill>
                  <a:prstClr val="black"/>
                </a:solidFill>
              </a:rPr>
              <a:pPr/>
              <a:t>5/12/2025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2B4868F-E544-49FE-8FB9-D2B0F67AA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670197-621F-46F5-9DA7-AFAE477BC9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440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3AAF25F-FDDF-448D-AE76-D2BBFC0E148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F187962-8AD1-4E19-A8B4-D773E1639D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86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C9321AA-DE9C-4E15-940D-7531A030D4ED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73F8A7-99E8-4EE9-9B0B-7F6BBA1D3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73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2729AFE-5EEB-4363-BD02-D0673BD4D563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27ADC10-AFE8-42B0-AD86-2C4587FAE7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372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D430922-7AA9-4846-A945-C8D39A73CB2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DE03704-0450-4FF2-BD29-D772375A23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28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A44BD83-7B22-4386-AC2B-F398D2E32AB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A689E8B-02AB-4578-9CB9-6BC0E678D6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8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B72838-3208-4AE6-82D2-10243E96EE1E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E71604F-67F2-4FE1-870E-5132F4BD6F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69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3E4895-72AE-4614-A92C-4952A3EC7E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66DEDC8-5231-4C5D-BEB5-33E4E6968E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1D5F0DBB-A9E5-49E6-8323-4FB84A32E2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CAF57BC0-6BDF-478C-8A05-8D63716CED1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7E20C3A7-457F-4F5D-8876-2C700FE525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43416327-D25A-4C87-A71F-DAD15B233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71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397546E-8559-4300-A48C-D651E2387DB8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E3FDE56-F3A4-4480-B253-1539ACC20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23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E9B6E3F-C637-4D7B-9CD1-3F53617C6172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ABB98694-853F-45FC-B9E6-385F628C04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94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4DBAE16-742C-4AC9-91A8-43C8CFB3A5A6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E0DC9828-6FC8-4614-83C5-A0B387A4C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3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13BA546-C357-4DE8-B987-06FEDD96B10D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054F9A60-AD80-4229-A353-82C2ADB434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249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DF443953-2C90-4D3D-BA7F-86E2CDD36421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9CF831C-4791-4C02-9D65-40506FD401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448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61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532A6E56-6B60-4BEC-B553-B608D71DE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684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11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" y="4610950"/>
            <a:ext cx="12192015" cy="224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25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680FE1E-4CDD-4E22-B423-B0B081382C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EEDC683E-0C08-41A8-8F45-0F0A4C0FE9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26696F-48D0-4847-BBB5-55DD193A0B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920C61D1-A19E-4212-BB41-C510BC1296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5386880F-D296-41CF-869F-B8D3221E09E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BFD0386E-61E6-4216-8728-221232571D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D48F6323-DF12-4E68-BE9C-E3A78375E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6F6276C8-6874-4C04-A007-A4ECEDB15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0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hild working on a computer&#10;&#10;Description automatically generated with low confidence">
            <a:extLst>
              <a:ext uri="{FF2B5EF4-FFF2-40B4-BE49-F238E27FC236}">
                <a16:creationId xmlns="" xmlns:a16="http://schemas.microsoft.com/office/drawing/2014/main" id="{C1B16536-C907-4304-8858-4638729CE4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-12282" r="6539" b="12282"/>
          <a:stretch/>
        </p:blipFill>
        <p:spPr>
          <a:xfrm>
            <a:off x="0" y="-199366"/>
            <a:ext cx="12192000" cy="705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09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C540FBB0-B73A-4399-A20E-CA9A9CDF2E0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6264D91-32E4-4837-BDAB-61A9DC90AC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FBD7EED9-637E-48C2-978C-F367DBBC8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20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AB57E95-06B2-4316-B792-44CE8F1F9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65BCB54-330F-4665-923B-8647E713CE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9164A34-8FEB-4843-8999-B7094E85B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EEF08CB-654F-4E7C-AA00-A97B514D2B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FF5B6671-A3A6-4194-88A6-184874A7F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3BEF5E6-A57E-48D3-A866-9A2B4B244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8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92F532C-F40A-44C5-BE22-DBF0130DE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136C06A9-1C89-45AD-A56F-5C0D69B209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E4EF17FB-233C-4AC2-A68F-83F292B596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008BC115-6F25-460E-8273-FFDF1F77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5235046-AAC3-49B7-A409-948708B0BEFA}" type="datetimeFigureOut">
              <a:rPr lang="en-US" smtClean="0"/>
              <a:t>5/12/2025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0F50A77-7DE8-4A3D-AABC-EE8537DD3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BA331F2C-7634-4378-8E2F-05013E41F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825FE9-8817-4C93-818D-35501C02AC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77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222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6000">
              <a:schemeClr val="accent2">
                <a:lumMod val="5000"/>
                <a:lumOff val="95000"/>
              </a:schemeClr>
            </a:gs>
            <a:gs pos="28000">
              <a:schemeClr val="accent2">
                <a:lumMod val="45000"/>
                <a:lumOff val="55000"/>
              </a:schemeClr>
            </a:gs>
            <a:gs pos="56000">
              <a:srgbClr val="FF9999">
                <a:alpha val="43000"/>
              </a:srgbClr>
            </a:gs>
          </a:gsLst>
          <a:lin ang="81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1638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>
          <a:gsLst>
            <a:gs pos="3000">
              <a:srgbClr val="FFFDEE"/>
            </a:gs>
            <a:gs pos="93000">
              <a:srgbClr val="FFFDEE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880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D7CF0933-AD9A-483E-B55D-B968C5CAA30A}" type="datetimeFigureOut">
              <a:rPr lang="en-US"/>
              <a:pPr>
                <a:defRPr/>
              </a:pPr>
              <a:t>5/12/2025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7E8B42BE-97E8-4C84-9448-6C66074E8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5775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  <p:sldLayoutId id="2147483762" r:id="rId12"/>
    <p:sldLayoutId id="2147483763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14">
            <a:extLst>
              <a:ext uri="{FF2B5EF4-FFF2-40B4-BE49-F238E27FC236}">
                <a16:creationId xmlns:a16="http://schemas.microsoft.com/office/drawing/2014/main" xmlns="" id="{2186EBBF-DC48-4AB5-A27A-424B0FCE2637}"/>
              </a:ext>
            </a:extLst>
          </p:cNvPr>
          <p:cNvGrpSpPr/>
          <p:nvPr/>
        </p:nvGrpSpPr>
        <p:grpSpPr>
          <a:xfrm>
            <a:off x="3543765" y="1943899"/>
            <a:ext cx="5415183" cy="2825273"/>
            <a:chOff x="2133908" y="1957599"/>
            <a:chExt cx="1512168" cy="4932254"/>
          </a:xfrm>
        </p:grpSpPr>
        <p:sp>
          <p:nvSpPr>
            <p:cNvPr id="11" name="15">
              <a:extLst>
                <a:ext uri="{FF2B5EF4-FFF2-40B4-BE49-F238E27FC236}">
                  <a16:creationId xmlns:a16="http://schemas.microsoft.com/office/drawing/2014/main" xmlns="" id="{FFCE2733-9D26-4ECD-A649-B3252E89DC75}"/>
                </a:ext>
              </a:extLst>
            </p:cNvPr>
            <p:cNvSpPr/>
            <p:nvPr/>
          </p:nvSpPr>
          <p:spPr>
            <a:xfrm>
              <a:off x="2133908" y="1957599"/>
              <a:ext cx="1512168" cy="3655910"/>
            </a:xfrm>
            <a:prstGeom prst="ellipse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200">
                <a:defRPr/>
              </a:pPr>
              <a:endParaRPr lang="zh-CN" altLang="en-US" sz="2400">
                <a:solidFill>
                  <a:srgbClr val="3992B5"/>
                </a:solidFill>
              </a:endParaRPr>
            </a:p>
          </p:txBody>
        </p:sp>
        <p:sp>
          <p:nvSpPr>
            <p:cNvPr id="12" name="TextBox 67">
              <a:extLst>
                <a:ext uri="{FF2B5EF4-FFF2-40B4-BE49-F238E27FC236}">
                  <a16:creationId xmlns:a16="http://schemas.microsoft.com/office/drawing/2014/main" xmlns="" id="{CD266F93-4930-44EE-B40F-F068D42EC517}"/>
                </a:ext>
              </a:extLst>
            </p:cNvPr>
            <p:cNvSpPr txBox="1"/>
            <p:nvPr/>
          </p:nvSpPr>
          <p:spPr>
            <a:xfrm>
              <a:off x="2247573" y="2430226"/>
              <a:ext cx="1378326" cy="44596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 algn="ctr" defTabSz="1219200">
                <a:defRPr/>
              </a:pPr>
              <a:r>
                <a:rPr lang="en-US" altLang="zh-CN" sz="8000" spc="300" dirty="0" err="1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Tiết</a:t>
              </a:r>
              <a:r>
                <a:rPr lang="en-US" altLang="zh-CN" sz="8000" spc="300" dirty="0">
                  <a:solidFill>
                    <a:srgbClr val="FFFFFF"/>
                  </a:solidFill>
                  <a:latin typeface="Times New Roman" panose="02020603050405020304" pitchFamily="18" charset="0"/>
                  <a:ea typeface="Microsoft YaHei" panose="020B0503020204020204" charset="-122"/>
                  <a:cs typeface="Times New Roman" panose="02020603050405020304" pitchFamily="18" charset="0"/>
                </a:rPr>
                <a:t> 7+8</a:t>
              </a:r>
            </a:p>
            <a:p>
              <a:pPr marL="0" lvl="1" algn="ctr" defTabSz="1219200">
                <a:defRPr/>
              </a:pPr>
              <a:endParaRPr lang="zh-CN" altLang="en-US" sz="8000" spc="300" dirty="0">
                <a:solidFill>
                  <a:srgbClr val="FFFFFF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4" name="Google Shape;184;p27">
            <a:extLst>
              <a:ext uri="{FF2B5EF4-FFF2-40B4-BE49-F238E27FC236}">
                <a16:creationId xmlns:a16="http://schemas.microsoft.com/office/drawing/2014/main" xmlns="" id="{296284C8-C3CC-4013-AE86-992F55FEE26F}"/>
              </a:ext>
            </a:extLst>
          </p:cNvPr>
          <p:cNvGrpSpPr/>
          <p:nvPr/>
        </p:nvGrpSpPr>
        <p:grpSpPr>
          <a:xfrm>
            <a:off x="134693" y="280701"/>
            <a:ext cx="270862" cy="401596"/>
            <a:chOff x="4508863" y="1528200"/>
            <a:chExt cx="318850" cy="472800"/>
          </a:xfrm>
        </p:grpSpPr>
        <p:sp>
          <p:nvSpPr>
            <p:cNvPr id="15" name="Google Shape;185;p27">
              <a:extLst>
                <a:ext uri="{FF2B5EF4-FFF2-40B4-BE49-F238E27FC236}">
                  <a16:creationId xmlns:a16="http://schemas.microsoft.com/office/drawing/2014/main" xmlns="" id="{E3450E67-756F-4187-83E2-9BED73A56B52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6" name="Google Shape;186;p27">
              <a:extLst>
                <a:ext uri="{FF2B5EF4-FFF2-40B4-BE49-F238E27FC236}">
                  <a16:creationId xmlns:a16="http://schemas.microsoft.com/office/drawing/2014/main" xmlns="" id="{A3E60FBA-8D0E-4685-84D4-F5237D69E480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7" name="Google Shape;187;p27">
              <a:extLst>
                <a:ext uri="{FF2B5EF4-FFF2-40B4-BE49-F238E27FC236}">
                  <a16:creationId xmlns:a16="http://schemas.microsoft.com/office/drawing/2014/main" xmlns="" id="{A8BA561C-92AF-4BC4-A5F5-824D8B4A8DE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18" name="Google Shape;188;p27">
              <a:extLst>
                <a:ext uri="{FF2B5EF4-FFF2-40B4-BE49-F238E27FC236}">
                  <a16:creationId xmlns:a16="http://schemas.microsoft.com/office/drawing/2014/main" xmlns="" id="{547E6AE1-6722-4104-B638-2F3832D85503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19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>
            <a:off x="906100" y="194033"/>
            <a:ext cx="270862" cy="401596"/>
            <a:chOff x="4508863" y="1528200"/>
            <a:chExt cx="318850" cy="472800"/>
          </a:xfrm>
        </p:grpSpPr>
        <p:sp>
          <p:nvSpPr>
            <p:cNvPr id="20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1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2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3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4" name="Google Shape;194;p27">
            <a:extLst>
              <a:ext uri="{FF2B5EF4-FFF2-40B4-BE49-F238E27FC236}">
                <a16:creationId xmlns:a16="http://schemas.microsoft.com/office/drawing/2014/main" xmlns="" id="{92445FE0-071C-42A4-81AF-B083FCF10405}"/>
              </a:ext>
            </a:extLst>
          </p:cNvPr>
          <p:cNvGrpSpPr/>
          <p:nvPr/>
        </p:nvGrpSpPr>
        <p:grpSpPr>
          <a:xfrm>
            <a:off x="1722905" y="212656"/>
            <a:ext cx="270862" cy="401596"/>
            <a:chOff x="4508863" y="1528200"/>
            <a:chExt cx="318850" cy="472800"/>
          </a:xfrm>
        </p:grpSpPr>
        <p:sp>
          <p:nvSpPr>
            <p:cNvPr id="25" name="Google Shape;195;p27">
              <a:extLst>
                <a:ext uri="{FF2B5EF4-FFF2-40B4-BE49-F238E27FC236}">
                  <a16:creationId xmlns:a16="http://schemas.microsoft.com/office/drawing/2014/main" xmlns="" id="{E19979E4-5F44-41C4-9832-1A1698957EA9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6" name="Google Shape;196;p27">
              <a:extLst>
                <a:ext uri="{FF2B5EF4-FFF2-40B4-BE49-F238E27FC236}">
                  <a16:creationId xmlns:a16="http://schemas.microsoft.com/office/drawing/2014/main" xmlns="" id="{2711DE42-B6A8-4DAB-A88E-B11561F77162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7" name="Google Shape;197;p27">
              <a:extLst>
                <a:ext uri="{FF2B5EF4-FFF2-40B4-BE49-F238E27FC236}">
                  <a16:creationId xmlns:a16="http://schemas.microsoft.com/office/drawing/2014/main" xmlns="" id="{1AC73A5B-792A-48A9-9237-046F97285838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28" name="Google Shape;198;p27">
              <a:extLst>
                <a:ext uri="{FF2B5EF4-FFF2-40B4-BE49-F238E27FC236}">
                  <a16:creationId xmlns:a16="http://schemas.microsoft.com/office/drawing/2014/main" xmlns="" id="{24789395-0AE1-4300-876A-C5369F13D54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29" name="Google Shape;184;p27">
            <a:extLst>
              <a:ext uri="{FF2B5EF4-FFF2-40B4-BE49-F238E27FC236}">
                <a16:creationId xmlns:a16="http://schemas.microsoft.com/office/drawing/2014/main" xmlns="" id="{8708DA0F-8A47-4555-9031-09B9960A56DF}"/>
              </a:ext>
            </a:extLst>
          </p:cNvPr>
          <p:cNvGrpSpPr/>
          <p:nvPr/>
        </p:nvGrpSpPr>
        <p:grpSpPr>
          <a:xfrm>
            <a:off x="10134785" y="135420"/>
            <a:ext cx="270862" cy="401596"/>
            <a:chOff x="4508863" y="1528200"/>
            <a:chExt cx="318850" cy="472800"/>
          </a:xfrm>
        </p:grpSpPr>
        <p:sp>
          <p:nvSpPr>
            <p:cNvPr id="30" name="Google Shape;185;p27">
              <a:extLst>
                <a:ext uri="{FF2B5EF4-FFF2-40B4-BE49-F238E27FC236}">
                  <a16:creationId xmlns:a16="http://schemas.microsoft.com/office/drawing/2014/main" xmlns="" id="{E69EF0C0-74E5-4D5C-9C72-D7C584202F95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1" name="Google Shape;186;p27">
              <a:extLst>
                <a:ext uri="{FF2B5EF4-FFF2-40B4-BE49-F238E27FC236}">
                  <a16:creationId xmlns:a16="http://schemas.microsoft.com/office/drawing/2014/main" xmlns="" id="{1D70E6CD-B25B-450E-BB32-630F9E80B8A5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2" name="Google Shape;187;p27">
              <a:extLst>
                <a:ext uri="{FF2B5EF4-FFF2-40B4-BE49-F238E27FC236}">
                  <a16:creationId xmlns:a16="http://schemas.microsoft.com/office/drawing/2014/main" xmlns="" id="{8D7E76CA-13A2-4EE8-B62F-773AB2E446FA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3" name="Google Shape;188;p27">
              <a:extLst>
                <a:ext uri="{FF2B5EF4-FFF2-40B4-BE49-F238E27FC236}">
                  <a16:creationId xmlns:a16="http://schemas.microsoft.com/office/drawing/2014/main" xmlns="" id="{27841724-DC8A-4F3A-BA5A-A1B6FE35F377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4" name="Google Shape;189;p27">
            <a:extLst>
              <a:ext uri="{FF2B5EF4-FFF2-40B4-BE49-F238E27FC236}">
                <a16:creationId xmlns:a16="http://schemas.microsoft.com/office/drawing/2014/main" xmlns="" id="{1834B4BF-D115-401E-BC1E-D7EB53733046}"/>
              </a:ext>
            </a:extLst>
          </p:cNvPr>
          <p:cNvGrpSpPr/>
          <p:nvPr/>
        </p:nvGrpSpPr>
        <p:grpSpPr>
          <a:xfrm>
            <a:off x="11086139" y="67090"/>
            <a:ext cx="270862" cy="401596"/>
            <a:chOff x="4508863" y="1528200"/>
            <a:chExt cx="318850" cy="472800"/>
          </a:xfrm>
        </p:grpSpPr>
        <p:sp>
          <p:nvSpPr>
            <p:cNvPr id="35" name="Google Shape;190;p27">
              <a:extLst>
                <a:ext uri="{FF2B5EF4-FFF2-40B4-BE49-F238E27FC236}">
                  <a16:creationId xmlns:a16="http://schemas.microsoft.com/office/drawing/2014/main" xmlns="" id="{54BE4E9A-9BB4-482B-8C59-3506884FB0A7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6" name="Google Shape;191;p27">
              <a:extLst>
                <a:ext uri="{FF2B5EF4-FFF2-40B4-BE49-F238E27FC236}">
                  <a16:creationId xmlns:a16="http://schemas.microsoft.com/office/drawing/2014/main" xmlns="" id="{738D0774-2B98-47EF-8C0A-8335037C634D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7" name="Google Shape;192;p27">
              <a:extLst>
                <a:ext uri="{FF2B5EF4-FFF2-40B4-BE49-F238E27FC236}">
                  <a16:creationId xmlns:a16="http://schemas.microsoft.com/office/drawing/2014/main" xmlns="" id="{1DD5D671-3B39-4BC0-870F-5FA6B7A621AE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38" name="Google Shape;193;p27">
              <a:extLst>
                <a:ext uri="{FF2B5EF4-FFF2-40B4-BE49-F238E27FC236}">
                  <a16:creationId xmlns:a16="http://schemas.microsoft.com/office/drawing/2014/main" xmlns="" id="{289C60C4-B9B0-445F-84E9-5F507E030318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39" name="Google Shape;194;p27">
            <a:extLst>
              <a:ext uri="{FF2B5EF4-FFF2-40B4-BE49-F238E27FC236}">
                <a16:creationId xmlns:a16="http://schemas.microsoft.com/office/drawing/2014/main" xmlns="" id="{EF574D76-EC8B-487E-9460-C9D589A74963}"/>
              </a:ext>
            </a:extLst>
          </p:cNvPr>
          <p:cNvGrpSpPr/>
          <p:nvPr/>
        </p:nvGrpSpPr>
        <p:grpSpPr>
          <a:xfrm>
            <a:off x="11630338" y="104453"/>
            <a:ext cx="270862" cy="401596"/>
            <a:chOff x="4508863" y="1528200"/>
            <a:chExt cx="318850" cy="472800"/>
          </a:xfrm>
        </p:grpSpPr>
        <p:sp>
          <p:nvSpPr>
            <p:cNvPr id="40" name="Google Shape;195;p27">
              <a:extLst>
                <a:ext uri="{FF2B5EF4-FFF2-40B4-BE49-F238E27FC236}">
                  <a16:creationId xmlns:a16="http://schemas.microsoft.com/office/drawing/2014/main" xmlns="" id="{C645E67E-932F-4BC6-A9AA-DEDEC412133B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1" name="Google Shape;196;p27">
              <a:extLst>
                <a:ext uri="{FF2B5EF4-FFF2-40B4-BE49-F238E27FC236}">
                  <a16:creationId xmlns:a16="http://schemas.microsoft.com/office/drawing/2014/main" xmlns="" id="{630F30C7-4427-4AFE-BC63-519F543CF7D3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2" name="Google Shape;197;p27">
              <a:extLst>
                <a:ext uri="{FF2B5EF4-FFF2-40B4-BE49-F238E27FC236}">
                  <a16:creationId xmlns:a16="http://schemas.microsoft.com/office/drawing/2014/main" xmlns="" id="{681A5094-5669-4E4F-8D52-44A78F89B409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3" name="Google Shape;198;p27">
              <a:extLst>
                <a:ext uri="{FF2B5EF4-FFF2-40B4-BE49-F238E27FC236}">
                  <a16:creationId xmlns:a16="http://schemas.microsoft.com/office/drawing/2014/main" xmlns="" id="{C99EF8C0-0B5A-4C3F-8D23-95CFE63E428E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xmlns="" id="{5F50F907-C6BA-4380-9188-2A5EA79C8B5D}"/>
              </a:ext>
            </a:extLst>
          </p:cNvPr>
          <p:cNvSpPr txBox="1"/>
          <p:nvPr/>
        </p:nvSpPr>
        <p:spPr>
          <a:xfrm>
            <a:off x="-47190" y="722632"/>
            <a:ext cx="119483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ÔN TẬP VÀ ĐÁNH GIÁ CUỐI HỌC KÌ 2</a:t>
            </a:r>
          </a:p>
        </p:txBody>
      </p:sp>
      <p:grpSp>
        <p:nvGrpSpPr>
          <p:cNvPr id="45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 flipV="1">
            <a:off x="6638" y="2562767"/>
            <a:ext cx="1563194" cy="856426"/>
            <a:chOff x="4508863" y="1528200"/>
            <a:chExt cx="318850" cy="472800"/>
          </a:xfrm>
        </p:grpSpPr>
        <p:sp>
          <p:nvSpPr>
            <p:cNvPr id="46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7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8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49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grpSp>
        <p:nvGrpSpPr>
          <p:cNvPr id="50" name="Google Shape;189;p27">
            <a:extLst>
              <a:ext uri="{FF2B5EF4-FFF2-40B4-BE49-F238E27FC236}">
                <a16:creationId xmlns:a16="http://schemas.microsoft.com/office/drawing/2014/main" xmlns="" id="{A011E6E7-BBCE-4434-BF9D-52DC0EDDE6D3}"/>
              </a:ext>
            </a:extLst>
          </p:cNvPr>
          <p:cNvGrpSpPr/>
          <p:nvPr/>
        </p:nvGrpSpPr>
        <p:grpSpPr>
          <a:xfrm flipV="1">
            <a:off x="10285082" y="2654510"/>
            <a:ext cx="1563194" cy="837250"/>
            <a:chOff x="4508863" y="1528200"/>
            <a:chExt cx="318850" cy="472800"/>
          </a:xfrm>
        </p:grpSpPr>
        <p:sp>
          <p:nvSpPr>
            <p:cNvPr id="51" name="Google Shape;190;p27">
              <a:extLst>
                <a:ext uri="{FF2B5EF4-FFF2-40B4-BE49-F238E27FC236}">
                  <a16:creationId xmlns:a16="http://schemas.microsoft.com/office/drawing/2014/main" xmlns="" id="{6C250F97-3D87-4E54-A6E5-F27C4C7BBCF4}"/>
                </a:ext>
              </a:extLst>
            </p:cNvPr>
            <p:cNvSpPr/>
            <p:nvPr/>
          </p:nvSpPr>
          <p:spPr>
            <a:xfrm>
              <a:off x="4508863" y="1742675"/>
              <a:ext cx="177525" cy="258325"/>
            </a:xfrm>
            <a:custGeom>
              <a:avLst/>
              <a:gdLst/>
              <a:ahLst/>
              <a:cxnLst/>
              <a:rect l="l" t="t" r="r" b="b"/>
              <a:pathLst>
                <a:path w="7101" h="10333" extrusionOk="0">
                  <a:moveTo>
                    <a:pt x="3939" y="0"/>
                  </a:moveTo>
                  <a:cubicBezTo>
                    <a:pt x="1292" y="6987"/>
                    <a:pt x="0" y="10332"/>
                    <a:pt x="511" y="10332"/>
                  </a:cubicBezTo>
                  <a:cubicBezTo>
                    <a:pt x="991" y="10332"/>
                    <a:pt x="3064" y="7374"/>
                    <a:pt x="7100" y="1703"/>
                  </a:cubicBezTo>
                  <a:lnTo>
                    <a:pt x="393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52" name="Google Shape;191;p27">
              <a:extLst>
                <a:ext uri="{FF2B5EF4-FFF2-40B4-BE49-F238E27FC236}">
                  <a16:creationId xmlns:a16="http://schemas.microsoft.com/office/drawing/2014/main" xmlns="" id="{4B3A9B0B-3679-4DB6-A9B2-BA3CA8CA86EB}"/>
                </a:ext>
              </a:extLst>
            </p:cNvPr>
            <p:cNvSpPr/>
            <p:nvPr/>
          </p:nvSpPr>
          <p:spPr>
            <a:xfrm>
              <a:off x="4562113" y="1528200"/>
              <a:ext cx="264850" cy="254775"/>
            </a:xfrm>
            <a:custGeom>
              <a:avLst/>
              <a:gdLst/>
              <a:ahLst/>
              <a:cxnLst/>
              <a:rect l="l" t="t" r="r" b="b"/>
              <a:pathLst>
                <a:path w="10594" h="10191" extrusionOk="0">
                  <a:moveTo>
                    <a:pt x="5301" y="0"/>
                  </a:moveTo>
                  <a:cubicBezTo>
                    <a:pt x="2652" y="0"/>
                    <a:pt x="0" y="1695"/>
                    <a:pt x="46" y="5084"/>
                  </a:cubicBezTo>
                  <a:cubicBezTo>
                    <a:pt x="0" y="8488"/>
                    <a:pt x="2645" y="10190"/>
                    <a:pt x="5289" y="10190"/>
                  </a:cubicBezTo>
                  <a:cubicBezTo>
                    <a:pt x="7934" y="10190"/>
                    <a:pt x="10578" y="8488"/>
                    <a:pt x="10532" y="5084"/>
                  </a:cubicBezTo>
                  <a:cubicBezTo>
                    <a:pt x="10593" y="1695"/>
                    <a:pt x="7949" y="0"/>
                    <a:pt x="53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53" name="Google Shape;192;p27">
              <a:extLst>
                <a:ext uri="{FF2B5EF4-FFF2-40B4-BE49-F238E27FC236}">
                  <a16:creationId xmlns:a16="http://schemas.microsoft.com/office/drawing/2014/main" xmlns="" id="{25963231-BE4B-4465-9620-DF420D30A12D}"/>
                </a:ext>
              </a:extLst>
            </p:cNvPr>
            <p:cNvSpPr/>
            <p:nvPr/>
          </p:nvSpPr>
          <p:spPr>
            <a:xfrm>
              <a:off x="4583013" y="1551175"/>
              <a:ext cx="244700" cy="231500"/>
            </a:xfrm>
            <a:custGeom>
              <a:avLst/>
              <a:gdLst/>
              <a:ahLst/>
              <a:cxnLst/>
              <a:rect l="l" t="t" r="r" b="b"/>
              <a:pathLst>
                <a:path w="9788" h="9260" extrusionOk="0">
                  <a:moveTo>
                    <a:pt x="7569" y="1"/>
                  </a:moveTo>
                  <a:lnTo>
                    <a:pt x="7569" y="1"/>
                  </a:lnTo>
                  <a:cubicBezTo>
                    <a:pt x="8116" y="852"/>
                    <a:pt x="8420" y="1825"/>
                    <a:pt x="8359" y="2858"/>
                  </a:cubicBezTo>
                  <a:cubicBezTo>
                    <a:pt x="8423" y="6235"/>
                    <a:pt x="5782" y="7929"/>
                    <a:pt x="3141" y="7929"/>
                  </a:cubicBezTo>
                  <a:cubicBezTo>
                    <a:pt x="2026" y="7929"/>
                    <a:pt x="912" y="7627"/>
                    <a:pt x="0" y="7022"/>
                  </a:cubicBezTo>
                  <a:lnTo>
                    <a:pt x="0" y="7022"/>
                  </a:lnTo>
                  <a:cubicBezTo>
                    <a:pt x="982" y="8513"/>
                    <a:pt x="2738" y="9260"/>
                    <a:pt x="4488" y="9260"/>
                  </a:cubicBezTo>
                  <a:cubicBezTo>
                    <a:pt x="7126" y="9260"/>
                    <a:pt x="9751" y="7564"/>
                    <a:pt x="9696" y="4165"/>
                  </a:cubicBezTo>
                  <a:cubicBezTo>
                    <a:pt x="9788" y="2493"/>
                    <a:pt x="8997" y="913"/>
                    <a:pt x="7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  <p:sp>
          <p:nvSpPr>
            <p:cNvPr id="54" name="Google Shape;193;p27">
              <a:extLst>
                <a:ext uri="{FF2B5EF4-FFF2-40B4-BE49-F238E27FC236}">
                  <a16:creationId xmlns:a16="http://schemas.microsoft.com/office/drawing/2014/main" xmlns="" id="{13F072F5-26C4-4FD7-9F71-F238FE62BDA9}"/>
                </a:ext>
              </a:extLst>
            </p:cNvPr>
            <p:cNvSpPr/>
            <p:nvPr/>
          </p:nvSpPr>
          <p:spPr>
            <a:xfrm>
              <a:off x="4647588" y="1535425"/>
              <a:ext cx="76400" cy="73525"/>
            </a:xfrm>
            <a:custGeom>
              <a:avLst/>
              <a:gdLst/>
              <a:ahLst/>
              <a:cxnLst/>
              <a:rect l="l" t="t" r="r" b="b"/>
              <a:pathLst>
                <a:path w="3056" h="2941" extrusionOk="0">
                  <a:moveTo>
                    <a:pt x="1532" y="0"/>
                  </a:moveTo>
                  <a:cubicBezTo>
                    <a:pt x="768" y="0"/>
                    <a:pt x="1" y="494"/>
                    <a:pt x="1" y="1482"/>
                  </a:cubicBezTo>
                  <a:cubicBezTo>
                    <a:pt x="1" y="2455"/>
                    <a:pt x="768" y="2941"/>
                    <a:pt x="1532" y="2941"/>
                  </a:cubicBezTo>
                  <a:cubicBezTo>
                    <a:pt x="2296" y="2941"/>
                    <a:pt x="3056" y="2455"/>
                    <a:pt x="3040" y="1482"/>
                  </a:cubicBezTo>
                  <a:cubicBezTo>
                    <a:pt x="3056" y="494"/>
                    <a:pt x="2296" y="0"/>
                    <a:pt x="1532" y="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>
                <a:defRPr/>
              </a:pPr>
              <a:endParaRPr/>
            </a:p>
          </p:txBody>
        </p:sp>
      </p:grpSp>
      <p:pic>
        <p:nvPicPr>
          <p:cNvPr id="60" name="Picture 2" descr="在走动的火车 852x480 | Pics, Animation, Travel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190" y="3491899"/>
            <a:ext cx="12084291" cy="3958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6397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809467" y="0"/>
            <a:ext cx="4721904" cy="741642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HĐ10.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kern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4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674555" y="182562"/>
            <a:ext cx="3537679" cy="674555"/>
          </a:xfrm>
          <a:prstGeom prst="round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32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32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kern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400" kern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5" name="Rectangle: Rounded Corners 12">
            <a:extLst>
              <a:ext uri="{FF2B5EF4-FFF2-40B4-BE49-F238E27FC236}">
                <a16:creationId xmlns:a16="http://schemas.microsoft.com/office/drawing/2014/main" xmlns="" id="{18F242C0-8D32-4C65-9B04-082B8F3B1A20}"/>
              </a:ext>
            </a:extLst>
          </p:cNvPr>
          <p:cNvSpPr/>
          <p:nvPr/>
        </p:nvSpPr>
        <p:spPr>
          <a:xfrm>
            <a:off x="329785" y="1079292"/>
            <a:ext cx="5021703" cy="5561350"/>
          </a:xfrm>
          <a:prstGeom prst="roundRect">
            <a:avLst/>
          </a:prstGeom>
          <a:solidFill>
            <a:srgbClr val="FFFDEE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đậy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phía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gõ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thổi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lửa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lảnh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lói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Nhuộm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khóm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ớt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Giọt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sương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nhảy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nhót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vút</a:t>
            </a:r>
            <a:endParaRPr lang="en-US" sz="2800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  <a:r>
              <a:rPr lang="en-US" sz="20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0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kern="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i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defRPr/>
            </a:pPr>
            <a:endParaRPr lang="en-US" sz="2000" i="1" kern="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Không có mô tả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371" y="519840"/>
            <a:ext cx="6355829" cy="59109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6025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10285323" y="-136606"/>
            <a:ext cx="2141951" cy="1941534"/>
          </a:xfrm>
          <a:prstGeom prst="rect">
            <a:avLst/>
          </a:prstGeom>
        </p:spPr>
      </p:pic>
      <p:pic>
        <p:nvPicPr>
          <p:cNvPr id="9" name="18">
            <a:extLst>
              <a:ext uri="{FF2B5EF4-FFF2-40B4-BE49-F238E27FC236}">
                <a16:creationId xmlns:a16="http://schemas.microsoft.com/office/drawing/2014/main" xmlns="" id="{2BC1B98E-1573-4424-90DE-F7A561744BB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326"/>
          <a:stretch/>
        </p:blipFill>
        <p:spPr>
          <a:xfrm>
            <a:off x="-251012" y="-125506"/>
            <a:ext cx="2141951" cy="194153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2042573" y="89863"/>
            <a:ext cx="869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11: Chọn a hoặc b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1890939" y="834161"/>
            <a:ext cx="71331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Chọn l hoặc n thay vào ô vuông.</a:t>
            </a:r>
            <a:endParaRPr lang="en-US" sz="3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517045" y="1625320"/>
            <a:ext cx="11072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vi-VN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thu sang</a:t>
            </a:r>
            <a:endParaRPr lang="vi-VN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endParaRPr lang="vi-VN" sz="3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 mỗi độ thu sang                     Em cắp sách tới trường</a:t>
            </a: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cúc  </a:t>
            </a:r>
            <a:r>
              <a:rPr lang="vi-VN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ại    ở vàng                     ắng tươi trải trên đường</a:t>
            </a: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 vườn hương thơm ngát     Trời cao xanh gió mát</a:t>
            </a:r>
          </a:p>
          <a:p>
            <a:pPr>
              <a:defRPr/>
            </a:pP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 bướm bay rộn ràng               Đẹp thay   </a:t>
            </a:r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úc thu sang.</a:t>
            </a:r>
          </a:p>
          <a:p>
            <a:pPr>
              <a:defRPr/>
            </a:pPr>
            <a:r>
              <a:rPr lang="vi-VN" sz="24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(Theo Trần Lê Văn)</a:t>
            </a:r>
            <a:endParaRPr lang="en-US" sz="24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2073053" y="3354805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1CA8606-4B26-4260-9350-099425762605}"/>
              </a:ext>
            </a:extLst>
          </p:cNvPr>
          <p:cNvSpPr txBox="1"/>
          <p:nvPr/>
        </p:nvSpPr>
        <p:spPr>
          <a:xfrm>
            <a:off x="2820790" y="3344285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EA8222EC-4722-4268-8CD3-4A50B4784B11}"/>
              </a:ext>
            </a:extLst>
          </p:cNvPr>
          <p:cNvSpPr txBox="1"/>
          <p:nvPr/>
        </p:nvSpPr>
        <p:spPr>
          <a:xfrm>
            <a:off x="6009359" y="3344284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C1F31DE-8845-4A82-9B6D-BF25FFAD5B5E}"/>
              </a:ext>
            </a:extLst>
          </p:cNvPr>
          <p:cNvSpPr txBox="1"/>
          <p:nvPr/>
        </p:nvSpPr>
        <p:spPr>
          <a:xfrm>
            <a:off x="7572328" y="4300083"/>
            <a:ext cx="335280" cy="3329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E005E763-11FB-46E7-B7F8-345D290D4E09}"/>
              </a:ext>
            </a:extLst>
          </p:cNvPr>
          <p:cNvSpPr txBox="1"/>
          <p:nvPr/>
        </p:nvSpPr>
        <p:spPr>
          <a:xfrm>
            <a:off x="2073053" y="3198096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65366B7-DCAF-442E-8798-C122FECBA2DD}"/>
              </a:ext>
            </a:extLst>
          </p:cNvPr>
          <p:cNvSpPr txBox="1"/>
          <p:nvPr/>
        </p:nvSpPr>
        <p:spPr>
          <a:xfrm>
            <a:off x="2754026" y="3187575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C94E5AF9-A664-45A4-B336-4035210FFC8B}"/>
              </a:ext>
            </a:extLst>
          </p:cNvPr>
          <p:cNvSpPr txBox="1"/>
          <p:nvPr/>
        </p:nvSpPr>
        <p:spPr>
          <a:xfrm>
            <a:off x="5920400" y="3185271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38A53FE0-A897-49DE-908A-35711E413D19}"/>
              </a:ext>
            </a:extLst>
          </p:cNvPr>
          <p:cNvSpPr txBox="1"/>
          <p:nvPr/>
        </p:nvSpPr>
        <p:spPr>
          <a:xfrm>
            <a:off x="7572328" y="4143374"/>
            <a:ext cx="4688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2603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 animBg="1"/>
      <p:bldP spid="32" grpId="0" animBg="1"/>
      <p:bldP spid="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09D81E0-4357-4804-AC64-8B1BCB195B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5734" y="1962299"/>
            <a:ext cx="7077816" cy="45808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5158EC3-F679-4662-BB93-03B519F7387D}"/>
              </a:ext>
            </a:extLst>
          </p:cNvPr>
          <p:cNvSpPr txBox="1"/>
          <p:nvPr/>
        </p:nvSpPr>
        <p:spPr>
          <a:xfrm>
            <a:off x="190781" y="314868"/>
            <a:ext cx="944044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HĐ 12: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5158EC3-F679-4662-BB93-03B519F7387D}"/>
              </a:ext>
            </a:extLst>
          </p:cNvPr>
          <p:cNvSpPr txBox="1"/>
          <p:nvPr/>
        </p:nvSpPr>
        <p:spPr>
          <a:xfrm>
            <a:off x="190781" y="767059"/>
            <a:ext cx="1168029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00"/>
              </a:lnSpc>
              <a:defRPr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3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6930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64D220E-A9AF-4838-888D-DF5AF5075E01}"/>
              </a:ext>
            </a:extLst>
          </p:cNvPr>
          <p:cNvSpPr txBox="1"/>
          <p:nvPr/>
        </p:nvSpPr>
        <p:spPr>
          <a:xfrm>
            <a:off x="608008" y="312709"/>
            <a:ext cx="1084104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defRPr/>
            </a:pP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4 - 5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xúc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8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760DB9E-7F5A-48B8-B1C4-AC8BCCF8EFDE}"/>
              </a:ext>
            </a:extLst>
          </p:cNvPr>
          <p:cNvGrpSpPr/>
          <p:nvPr/>
        </p:nvGrpSpPr>
        <p:grpSpPr>
          <a:xfrm>
            <a:off x="449706" y="1038225"/>
            <a:ext cx="11437494" cy="5600700"/>
            <a:chOff x="768927" y="1641595"/>
            <a:chExt cx="5340928" cy="2511698"/>
          </a:xfrm>
          <a:solidFill>
            <a:schemeClr val="accent6">
              <a:lumMod val="60000"/>
              <a:lumOff val="40000"/>
            </a:schemeClr>
          </a:solidFill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9469D3EC-DB17-4446-BBA6-331A555D97E1}"/>
                </a:ext>
              </a:extLst>
            </p:cNvPr>
            <p:cNvGrpSpPr/>
            <p:nvPr/>
          </p:nvGrpSpPr>
          <p:grpSpPr>
            <a:xfrm>
              <a:off x="768927" y="1641595"/>
              <a:ext cx="5340928" cy="2511698"/>
              <a:chOff x="768927" y="1641595"/>
              <a:chExt cx="5340928" cy="2511698"/>
            </a:xfrm>
            <a:grpFill/>
          </p:grpSpPr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xmlns="" id="{99E58F81-081D-4155-971C-38154CA68E6F}"/>
                  </a:ext>
                </a:extLst>
              </p:cNvPr>
              <p:cNvSpPr/>
              <p:nvPr/>
            </p:nvSpPr>
            <p:spPr>
              <a:xfrm>
                <a:off x="2820697" y="1661594"/>
                <a:ext cx="1269423" cy="589771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9" name="Google Shape;1251;p47">
                <a:extLst>
                  <a:ext uri="{FF2B5EF4-FFF2-40B4-BE49-F238E27FC236}">
                    <a16:creationId xmlns:a16="http://schemas.microsoft.com/office/drawing/2014/main" xmlns="" id="{64695207-D7A6-4FA1-B3E9-1651F4049267}"/>
                  </a:ext>
                </a:extLst>
              </p:cNvPr>
              <p:cNvGrpSpPr/>
              <p:nvPr/>
            </p:nvGrpSpPr>
            <p:grpSpPr>
              <a:xfrm>
                <a:off x="768927" y="1641595"/>
                <a:ext cx="5340928" cy="2511698"/>
                <a:chOff x="4875791" y="946666"/>
                <a:chExt cx="1252993" cy="1443671"/>
              </a:xfrm>
              <a:grpFill/>
            </p:grpSpPr>
            <p:sp>
              <p:nvSpPr>
                <p:cNvPr id="11" name="Google Shape;1252;p47">
                  <a:extLst>
                    <a:ext uri="{FF2B5EF4-FFF2-40B4-BE49-F238E27FC236}">
                      <a16:creationId xmlns:a16="http://schemas.microsoft.com/office/drawing/2014/main" xmlns="" id="{878648EF-6039-4009-93E0-ED721E3E3EF8}"/>
                    </a:ext>
                  </a:extLst>
                </p:cNvPr>
                <p:cNvSpPr/>
                <p:nvPr/>
              </p:nvSpPr>
              <p:spPr>
                <a:xfrm>
                  <a:off x="5455534" y="1055601"/>
                  <a:ext cx="53695" cy="44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42" h="2830" extrusionOk="0">
                      <a:moveTo>
                        <a:pt x="2902" y="0"/>
                      </a:moveTo>
                      <a:cubicBezTo>
                        <a:pt x="2802" y="0"/>
                        <a:pt x="2699" y="38"/>
                        <a:pt x="2608" y="113"/>
                      </a:cubicBezTo>
                      <a:cubicBezTo>
                        <a:pt x="2174" y="439"/>
                        <a:pt x="1666" y="838"/>
                        <a:pt x="1232" y="1200"/>
                      </a:cubicBezTo>
                      <a:cubicBezTo>
                        <a:pt x="906" y="1490"/>
                        <a:pt x="580" y="1743"/>
                        <a:pt x="254" y="1997"/>
                      </a:cubicBezTo>
                      <a:cubicBezTo>
                        <a:pt x="36" y="2142"/>
                        <a:pt x="0" y="2432"/>
                        <a:pt x="145" y="2649"/>
                      </a:cubicBezTo>
                      <a:cubicBezTo>
                        <a:pt x="254" y="2758"/>
                        <a:pt x="362" y="2830"/>
                        <a:pt x="507" y="2830"/>
                      </a:cubicBezTo>
                      <a:cubicBezTo>
                        <a:pt x="616" y="2830"/>
                        <a:pt x="725" y="2794"/>
                        <a:pt x="797" y="2721"/>
                      </a:cubicBezTo>
                      <a:cubicBezTo>
                        <a:pt x="1123" y="2504"/>
                        <a:pt x="1449" y="2214"/>
                        <a:pt x="1811" y="1924"/>
                      </a:cubicBezTo>
                      <a:cubicBezTo>
                        <a:pt x="2246" y="1562"/>
                        <a:pt x="2717" y="1200"/>
                        <a:pt x="3151" y="874"/>
                      </a:cubicBezTo>
                      <a:cubicBezTo>
                        <a:pt x="3369" y="729"/>
                        <a:pt x="3441" y="403"/>
                        <a:pt x="3260" y="222"/>
                      </a:cubicBezTo>
                      <a:cubicBezTo>
                        <a:pt x="3176" y="74"/>
                        <a:pt x="3042" y="0"/>
                        <a:pt x="2902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" name="Google Shape;1253;p47">
                  <a:extLst>
                    <a:ext uri="{FF2B5EF4-FFF2-40B4-BE49-F238E27FC236}">
                      <a16:creationId xmlns:a16="http://schemas.microsoft.com/office/drawing/2014/main" xmlns="" id="{8E57925A-EEE3-452F-BFD9-3351BC0767D4}"/>
                    </a:ext>
                  </a:extLst>
                </p:cNvPr>
                <p:cNvSpPr/>
                <p:nvPr/>
              </p:nvSpPr>
              <p:spPr>
                <a:xfrm>
                  <a:off x="4952637" y="2200313"/>
                  <a:ext cx="1086088" cy="1357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621" h="8704" extrusionOk="0">
                      <a:moveTo>
                        <a:pt x="68963" y="1"/>
                      </a:moveTo>
                      <a:cubicBezTo>
                        <a:pt x="68838" y="1"/>
                        <a:pt x="68709" y="56"/>
                        <a:pt x="68603" y="191"/>
                      </a:cubicBezTo>
                      <a:cubicBezTo>
                        <a:pt x="68096" y="771"/>
                        <a:pt x="67589" y="1278"/>
                        <a:pt x="67010" y="1821"/>
                      </a:cubicBezTo>
                      <a:cubicBezTo>
                        <a:pt x="66539" y="2256"/>
                        <a:pt x="66032" y="2727"/>
                        <a:pt x="65561" y="3234"/>
                      </a:cubicBezTo>
                      <a:cubicBezTo>
                        <a:pt x="65380" y="3415"/>
                        <a:pt x="65380" y="3704"/>
                        <a:pt x="65597" y="3886"/>
                      </a:cubicBezTo>
                      <a:cubicBezTo>
                        <a:pt x="65670" y="3958"/>
                        <a:pt x="65814" y="3994"/>
                        <a:pt x="65923" y="3994"/>
                      </a:cubicBezTo>
                      <a:cubicBezTo>
                        <a:pt x="66032" y="3994"/>
                        <a:pt x="66177" y="3958"/>
                        <a:pt x="66249" y="3849"/>
                      </a:cubicBezTo>
                      <a:cubicBezTo>
                        <a:pt x="66684" y="3415"/>
                        <a:pt x="67191" y="2944"/>
                        <a:pt x="67662" y="2509"/>
                      </a:cubicBezTo>
                      <a:cubicBezTo>
                        <a:pt x="68241" y="1966"/>
                        <a:pt x="68821" y="1386"/>
                        <a:pt x="69328" y="771"/>
                      </a:cubicBezTo>
                      <a:cubicBezTo>
                        <a:pt x="69620" y="425"/>
                        <a:pt x="69308" y="1"/>
                        <a:pt x="68963" y="1"/>
                      </a:cubicBezTo>
                      <a:close/>
                      <a:moveTo>
                        <a:pt x="65670" y="481"/>
                      </a:moveTo>
                      <a:cubicBezTo>
                        <a:pt x="64329" y="481"/>
                        <a:pt x="61214" y="4393"/>
                        <a:pt x="60599" y="5407"/>
                      </a:cubicBezTo>
                      <a:cubicBezTo>
                        <a:pt x="60417" y="5624"/>
                        <a:pt x="60490" y="5914"/>
                        <a:pt x="60743" y="6059"/>
                      </a:cubicBezTo>
                      <a:cubicBezTo>
                        <a:pt x="60816" y="6095"/>
                        <a:pt x="60888" y="6131"/>
                        <a:pt x="60961" y="6131"/>
                      </a:cubicBezTo>
                      <a:cubicBezTo>
                        <a:pt x="61142" y="6131"/>
                        <a:pt x="61287" y="6059"/>
                        <a:pt x="61359" y="5914"/>
                      </a:cubicBezTo>
                      <a:cubicBezTo>
                        <a:pt x="62373" y="4320"/>
                        <a:pt x="65054" y="1459"/>
                        <a:pt x="65670" y="1423"/>
                      </a:cubicBezTo>
                      <a:cubicBezTo>
                        <a:pt x="66285" y="1423"/>
                        <a:pt x="66285" y="481"/>
                        <a:pt x="65670" y="481"/>
                      </a:cubicBezTo>
                      <a:close/>
                      <a:moveTo>
                        <a:pt x="2877" y="4720"/>
                      </a:moveTo>
                      <a:cubicBezTo>
                        <a:pt x="2764" y="4720"/>
                        <a:pt x="2645" y="4763"/>
                        <a:pt x="2536" y="4864"/>
                      </a:cubicBezTo>
                      <a:cubicBezTo>
                        <a:pt x="1956" y="5479"/>
                        <a:pt x="1377" y="6168"/>
                        <a:pt x="906" y="6892"/>
                      </a:cubicBezTo>
                      <a:cubicBezTo>
                        <a:pt x="652" y="7254"/>
                        <a:pt x="435" y="7616"/>
                        <a:pt x="145" y="7942"/>
                      </a:cubicBezTo>
                      <a:cubicBezTo>
                        <a:pt x="0" y="8160"/>
                        <a:pt x="36" y="8449"/>
                        <a:pt x="254" y="8631"/>
                      </a:cubicBezTo>
                      <a:cubicBezTo>
                        <a:pt x="326" y="8667"/>
                        <a:pt x="435" y="8703"/>
                        <a:pt x="507" y="8703"/>
                      </a:cubicBezTo>
                      <a:cubicBezTo>
                        <a:pt x="688" y="8703"/>
                        <a:pt x="797" y="8667"/>
                        <a:pt x="906" y="8522"/>
                      </a:cubicBezTo>
                      <a:cubicBezTo>
                        <a:pt x="1159" y="8196"/>
                        <a:pt x="1449" y="7797"/>
                        <a:pt x="1703" y="7435"/>
                      </a:cubicBezTo>
                      <a:cubicBezTo>
                        <a:pt x="2137" y="6747"/>
                        <a:pt x="2644" y="6131"/>
                        <a:pt x="3224" y="5516"/>
                      </a:cubicBezTo>
                      <a:cubicBezTo>
                        <a:pt x="3558" y="5182"/>
                        <a:pt x="3251" y="4720"/>
                        <a:pt x="2877" y="47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3" name="Google Shape;1254;p47">
                  <a:extLst>
                    <a:ext uri="{FF2B5EF4-FFF2-40B4-BE49-F238E27FC236}">
                      <a16:creationId xmlns:a16="http://schemas.microsoft.com/office/drawing/2014/main" xmlns="" id="{0715BB96-FE18-4279-AA96-2FFFEE7342EF}"/>
                    </a:ext>
                  </a:extLst>
                </p:cNvPr>
                <p:cNvSpPr/>
                <p:nvPr/>
              </p:nvSpPr>
              <p:spPr>
                <a:xfrm>
                  <a:off x="4875791" y="946666"/>
                  <a:ext cx="1252993" cy="14436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92" h="92543" extrusionOk="0">
                      <a:moveTo>
                        <a:pt x="38286" y="939"/>
                      </a:moveTo>
                      <a:cubicBezTo>
                        <a:pt x="38395" y="975"/>
                        <a:pt x="38503" y="1011"/>
                        <a:pt x="38576" y="1084"/>
                      </a:cubicBezTo>
                      <a:cubicBezTo>
                        <a:pt x="39409" y="1663"/>
                        <a:pt x="40206" y="2315"/>
                        <a:pt x="40894" y="3040"/>
                      </a:cubicBezTo>
                      <a:cubicBezTo>
                        <a:pt x="40982" y="3127"/>
                        <a:pt x="41109" y="3175"/>
                        <a:pt x="41237" y="3175"/>
                      </a:cubicBezTo>
                      <a:cubicBezTo>
                        <a:pt x="41319" y="3175"/>
                        <a:pt x="41402" y="3155"/>
                        <a:pt x="41474" y="3112"/>
                      </a:cubicBezTo>
                      <a:cubicBezTo>
                        <a:pt x="42234" y="2714"/>
                        <a:pt x="43031" y="2315"/>
                        <a:pt x="43828" y="1989"/>
                      </a:cubicBezTo>
                      <a:cubicBezTo>
                        <a:pt x="44009" y="1881"/>
                        <a:pt x="44190" y="1844"/>
                        <a:pt x="44371" y="1844"/>
                      </a:cubicBezTo>
                      <a:cubicBezTo>
                        <a:pt x="44589" y="1844"/>
                        <a:pt x="44806" y="1953"/>
                        <a:pt x="44987" y="2098"/>
                      </a:cubicBezTo>
                      <a:cubicBezTo>
                        <a:pt x="45494" y="2424"/>
                        <a:pt x="45929" y="2931"/>
                        <a:pt x="46219" y="3510"/>
                      </a:cubicBezTo>
                      <a:cubicBezTo>
                        <a:pt x="46298" y="3670"/>
                        <a:pt x="46455" y="3770"/>
                        <a:pt x="46633" y="3770"/>
                      </a:cubicBezTo>
                      <a:cubicBezTo>
                        <a:pt x="46698" y="3770"/>
                        <a:pt x="46766" y="3757"/>
                        <a:pt x="46834" y="3728"/>
                      </a:cubicBezTo>
                      <a:lnTo>
                        <a:pt x="49877" y="2532"/>
                      </a:lnTo>
                      <a:lnTo>
                        <a:pt x="49877" y="2532"/>
                      </a:lnTo>
                      <a:cubicBezTo>
                        <a:pt x="49442" y="5177"/>
                        <a:pt x="49189" y="7821"/>
                        <a:pt x="49152" y="10501"/>
                      </a:cubicBezTo>
                      <a:cubicBezTo>
                        <a:pt x="49008" y="14232"/>
                        <a:pt x="48863" y="18071"/>
                        <a:pt x="47595" y="21694"/>
                      </a:cubicBezTo>
                      <a:cubicBezTo>
                        <a:pt x="47052" y="21186"/>
                        <a:pt x="46508" y="20752"/>
                        <a:pt x="45893" y="20390"/>
                      </a:cubicBezTo>
                      <a:cubicBezTo>
                        <a:pt x="45675" y="20208"/>
                        <a:pt x="45422" y="20136"/>
                        <a:pt x="45168" y="20100"/>
                      </a:cubicBezTo>
                      <a:lnTo>
                        <a:pt x="45096" y="20100"/>
                      </a:lnTo>
                      <a:cubicBezTo>
                        <a:pt x="44842" y="20136"/>
                        <a:pt x="44589" y="20245"/>
                        <a:pt x="44371" y="20462"/>
                      </a:cubicBezTo>
                      <a:lnTo>
                        <a:pt x="43430" y="21295"/>
                      </a:lnTo>
                      <a:cubicBezTo>
                        <a:pt x="43246" y="21494"/>
                        <a:pt x="42997" y="21590"/>
                        <a:pt x="42749" y="21590"/>
                      </a:cubicBezTo>
                      <a:cubicBezTo>
                        <a:pt x="42411" y="21590"/>
                        <a:pt x="42075" y="21412"/>
                        <a:pt x="41908" y="21078"/>
                      </a:cubicBezTo>
                      <a:lnTo>
                        <a:pt x="41800" y="20897"/>
                      </a:lnTo>
                      <a:cubicBezTo>
                        <a:pt x="41510" y="20390"/>
                        <a:pt x="41039" y="20027"/>
                        <a:pt x="40496" y="19846"/>
                      </a:cubicBezTo>
                      <a:cubicBezTo>
                        <a:pt x="40314" y="19774"/>
                        <a:pt x="40097" y="19738"/>
                        <a:pt x="39916" y="19738"/>
                      </a:cubicBezTo>
                      <a:cubicBezTo>
                        <a:pt x="39300" y="19774"/>
                        <a:pt x="38721" y="19955"/>
                        <a:pt x="38214" y="20208"/>
                      </a:cubicBezTo>
                      <a:lnTo>
                        <a:pt x="35533" y="21331"/>
                      </a:lnTo>
                      <a:cubicBezTo>
                        <a:pt x="34773" y="20788"/>
                        <a:pt x="34012" y="20136"/>
                        <a:pt x="33360" y="19448"/>
                      </a:cubicBezTo>
                      <a:cubicBezTo>
                        <a:pt x="33276" y="19342"/>
                        <a:pt x="33142" y="19286"/>
                        <a:pt x="33009" y="19286"/>
                      </a:cubicBezTo>
                      <a:cubicBezTo>
                        <a:pt x="32914" y="19286"/>
                        <a:pt x="32820" y="19315"/>
                        <a:pt x="32744" y="19375"/>
                      </a:cubicBezTo>
                      <a:lnTo>
                        <a:pt x="31875" y="20027"/>
                      </a:lnTo>
                      <a:cubicBezTo>
                        <a:pt x="32020" y="13978"/>
                        <a:pt x="32636" y="7966"/>
                        <a:pt x="33795" y="2025"/>
                      </a:cubicBezTo>
                      <a:lnTo>
                        <a:pt x="35497" y="2750"/>
                      </a:lnTo>
                      <a:cubicBezTo>
                        <a:pt x="35557" y="2786"/>
                        <a:pt x="35622" y="2802"/>
                        <a:pt x="35686" y="2802"/>
                      </a:cubicBezTo>
                      <a:cubicBezTo>
                        <a:pt x="35815" y="2802"/>
                        <a:pt x="35944" y="2738"/>
                        <a:pt x="36040" y="2641"/>
                      </a:cubicBezTo>
                      <a:cubicBezTo>
                        <a:pt x="36620" y="2025"/>
                        <a:pt x="37272" y="1482"/>
                        <a:pt x="37996" y="1047"/>
                      </a:cubicBezTo>
                      <a:cubicBezTo>
                        <a:pt x="38069" y="1011"/>
                        <a:pt x="38177" y="939"/>
                        <a:pt x="38286" y="939"/>
                      </a:cubicBezTo>
                      <a:close/>
                      <a:moveTo>
                        <a:pt x="14090" y="12892"/>
                      </a:moveTo>
                      <a:cubicBezTo>
                        <a:pt x="19089" y="12892"/>
                        <a:pt x="25065" y="12928"/>
                        <a:pt x="31295" y="12964"/>
                      </a:cubicBezTo>
                      <a:cubicBezTo>
                        <a:pt x="31078" y="15645"/>
                        <a:pt x="30969" y="18289"/>
                        <a:pt x="30933" y="20969"/>
                      </a:cubicBezTo>
                      <a:cubicBezTo>
                        <a:pt x="30933" y="21114"/>
                        <a:pt x="31006" y="21295"/>
                        <a:pt x="31187" y="21368"/>
                      </a:cubicBezTo>
                      <a:cubicBezTo>
                        <a:pt x="31252" y="21400"/>
                        <a:pt x="31332" y="21418"/>
                        <a:pt x="31410" y="21418"/>
                      </a:cubicBezTo>
                      <a:cubicBezTo>
                        <a:pt x="31505" y="21418"/>
                        <a:pt x="31598" y="21391"/>
                        <a:pt x="31658" y="21331"/>
                      </a:cubicBezTo>
                      <a:lnTo>
                        <a:pt x="32962" y="20390"/>
                      </a:lnTo>
                      <a:cubicBezTo>
                        <a:pt x="33650" y="21078"/>
                        <a:pt x="34410" y="21694"/>
                        <a:pt x="35244" y="22237"/>
                      </a:cubicBezTo>
                      <a:cubicBezTo>
                        <a:pt x="35312" y="22306"/>
                        <a:pt x="35410" y="22331"/>
                        <a:pt x="35510" y="22331"/>
                      </a:cubicBezTo>
                      <a:cubicBezTo>
                        <a:pt x="35567" y="22331"/>
                        <a:pt x="35625" y="22323"/>
                        <a:pt x="35678" y="22309"/>
                      </a:cubicBezTo>
                      <a:lnTo>
                        <a:pt x="38576" y="21042"/>
                      </a:lnTo>
                      <a:cubicBezTo>
                        <a:pt x="38979" y="20840"/>
                        <a:pt x="39429" y="20730"/>
                        <a:pt x="39888" y="20730"/>
                      </a:cubicBezTo>
                      <a:cubicBezTo>
                        <a:pt x="40005" y="20730"/>
                        <a:pt x="40124" y="20737"/>
                        <a:pt x="40242" y="20752"/>
                      </a:cubicBezTo>
                      <a:cubicBezTo>
                        <a:pt x="40568" y="20824"/>
                        <a:pt x="40749" y="21078"/>
                        <a:pt x="41003" y="21440"/>
                      </a:cubicBezTo>
                      <a:lnTo>
                        <a:pt x="41184" y="21657"/>
                      </a:lnTo>
                      <a:cubicBezTo>
                        <a:pt x="41546" y="22164"/>
                        <a:pt x="42162" y="22490"/>
                        <a:pt x="42814" y="22527"/>
                      </a:cubicBezTo>
                      <a:cubicBezTo>
                        <a:pt x="42959" y="22527"/>
                        <a:pt x="43067" y="22490"/>
                        <a:pt x="43212" y="22490"/>
                      </a:cubicBezTo>
                      <a:cubicBezTo>
                        <a:pt x="43502" y="22382"/>
                        <a:pt x="43792" y="22201"/>
                        <a:pt x="44045" y="21983"/>
                      </a:cubicBezTo>
                      <a:lnTo>
                        <a:pt x="44987" y="21186"/>
                      </a:lnTo>
                      <a:cubicBezTo>
                        <a:pt x="45023" y="21150"/>
                        <a:pt x="45096" y="21078"/>
                        <a:pt x="45132" y="21078"/>
                      </a:cubicBezTo>
                      <a:cubicBezTo>
                        <a:pt x="45204" y="21078"/>
                        <a:pt x="45277" y="21114"/>
                        <a:pt x="45349" y="21186"/>
                      </a:cubicBezTo>
                      <a:cubicBezTo>
                        <a:pt x="46110" y="21657"/>
                        <a:pt x="46798" y="22237"/>
                        <a:pt x="47450" y="22853"/>
                      </a:cubicBezTo>
                      <a:cubicBezTo>
                        <a:pt x="47523" y="22925"/>
                        <a:pt x="47667" y="22997"/>
                        <a:pt x="47776" y="22997"/>
                      </a:cubicBezTo>
                      <a:lnTo>
                        <a:pt x="47885" y="22997"/>
                      </a:lnTo>
                      <a:cubicBezTo>
                        <a:pt x="48030" y="22961"/>
                        <a:pt x="48175" y="22853"/>
                        <a:pt x="48211" y="22708"/>
                      </a:cubicBezTo>
                      <a:cubicBezTo>
                        <a:pt x="49442" y="19593"/>
                        <a:pt x="49804" y="16369"/>
                        <a:pt x="49986" y="13182"/>
                      </a:cubicBezTo>
                      <a:cubicBezTo>
                        <a:pt x="64112" y="13363"/>
                        <a:pt x="76391" y="13544"/>
                        <a:pt x="78782" y="13580"/>
                      </a:cubicBezTo>
                      <a:cubicBezTo>
                        <a:pt x="79941" y="26982"/>
                        <a:pt x="77369" y="83559"/>
                        <a:pt x="77188" y="88087"/>
                      </a:cubicBezTo>
                      <a:cubicBezTo>
                        <a:pt x="72044" y="90369"/>
                        <a:pt x="57157" y="91637"/>
                        <a:pt x="36149" y="91637"/>
                      </a:cubicBezTo>
                      <a:cubicBezTo>
                        <a:pt x="18799" y="91637"/>
                        <a:pt x="3441" y="90695"/>
                        <a:pt x="2137" y="89934"/>
                      </a:cubicBezTo>
                      <a:cubicBezTo>
                        <a:pt x="725" y="87508"/>
                        <a:pt x="1304" y="42847"/>
                        <a:pt x="2029" y="13037"/>
                      </a:cubicBezTo>
                      <a:cubicBezTo>
                        <a:pt x="4274" y="12928"/>
                        <a:pt x="8331" y="12892"/>
                        <a:pt x="14090" y="12892"/>
                      </a:cubicBezTo>
                      <a:close/>
                      <a:moveTo>
                        <a:pt x="38269" y="0"/>
                      </a:moveTo>
                      <a:cubicBezTo>
                        <a:pt x="37999" y="0"/>
                        <a:pt x="37725" y="82"/>
                        <a:pt x="37489" y="251"/>
                      </a:cubicBezTo>
                      <a:cubicBezTo>
                        <a:pt x="36801" y="685"/>
                        <a:pt x="36149" y="1192"/>
                        <a:pt x="35569" y="1772"/>
                      </a:cubicBezTo>
                      <a:lnTo>
                        <a:pt x="33650" y="866"/>
                      </a:lnTo>
                      <a:cubicBezTo>
                        <a:pt x="33577" y="830"/>
                        <a:pt x="33505" y="812"/>
                        <a:pt x="33432" y="812"/>
                      </a:cubicBezTo>
                      <a:cubicBezTo>
                        <a:pt x="33360" y="812"/>
                        <a:pt x="33288" y="830"/>
                        <a:pt x="33215" y="866"/>
                      </a:cubicBezTo>
                      <a:cubicBezTo>
                        <a:pt x="33106" y="939"/>
                        <a:pt x="32998" y="1047"/>
                        <a:pt x="32998" y="1192"/>
                      </a:cubicBezTo>
                      <a:cubicBezTo>
                        <a:pt x="32273" y="4778"/>
                        <a:pt x="31730" y="8364"/>
                        <a:pt x="31404" y="12022"/>
                      </a:cubicBezTo>
                      <a:cubicBezTo>
                        <a:pt x="25102" y="11950"/>
                        <a:pt x="19125" y="11914"/>
                        <a:pt x="14090" y="11914"/>
                      </a:cubicBezTo>
                      <a:cubicBezTo>
                        <a:pt x="7933" y="11914"/>
                        <a:pt x="3695" y="11986"/>
                        <a:pt x="1521" y="12059"/>
                      </a:cubicBezTo>
                      <a:cubicBezTo>
                        <a:pt x="1268" y="12095"/>
                        <a:pt x="1087" y="12276"/>
                        <a:pt x="1051" y="12530"/>
                      </a:cubicBezTo>
                      <a:cubicBezTo>
                        <a:pt x="1051" y="12711"/>
                        <a:pt x="616" y="31691"/>
                        <a:pt x="399" y="50671"/>
                      </a:cubicBezTo>
                      <a:cubicBezTo>
                        <a:pt x="0" y="89282"/>
                        <a:pt x="1051" y="90188"/>
                        <a:pt x="1485" y="90586"/>
                      </a:cubicBezTo>
                      <a:cubicBezTo>
                        <a:pt x="2862" y="91782"/>
                        <a:pt x="20501" y="92542"/>
                        <a:pt x="36149" y="92542"/>
                      </a:cubicBezTo>
                      <a:cubicBezTo>
                        <a:pt x="46291" y="92542"/>
                        <a:pt x="70740" y="92180"/>
                        <a:pt x="77840" y="88811"/>
                      </a:cubicBezTo>
                      <a:cubicBezTo>
                        <a:pt x="77985" y="88739"/>
                        <a:pt x="78093" y="88558"/>
                        <a:pt x="78093" y="88413"/>
                      </a:cubicBezTo>
                      <a:cubicBezTo>
                        <a:pt x="78130" y="87761"/>
                        <a:pt x="80991" y="26185"/>
                        <a:pt x="79687" y="13037"/>
                      </a:cubicBezTo>
                      <a:cubicBezTo>
                        <a:pt x="79651" y="12819"/>
                        <a:pt x="79470" y="12638"/>
                        <a:pt x="79216" y="12602"/>
                      </a:cubicBezTo>
                      <a:cubicBezTo>
                        <a:pt x="78999" y="12602"/>
                        <a:pt x="65669" y="12421"/>
                        <a:pt x="50022" y="12204"/>
                      </a:cubicBezTo>
                      <a:cubicBezTo>
                        <a:pt x="50058" y="11660"/>
                        <a:pt x="50058" y="11117"/>
                        <a:pt x="50094" y="10537"/>
                      </a:cubicBezTo>
                      <a:cubicBezTo>
                        <a:pt x="50203" y="7676"/>
                        <a:pt x="50312" y="4706"/>
                        <a:pt x="50927" y="1881"/>
                      </a:cubicBezTo>
                      <a:cubicBezTo>
                        <a:pt x="51013" y="1565"/>
                        <a:pt x="50782" y="1318"/>
                        <a:pt x="50520" y="1318"/>
                      </a:cubicBezTo>
                      <a:cubicBezTo>
                        <a:pt x="50451" y="1318"/>
                        <a:pt x="50380" y="1336"/>
                        <a:pt x="50312" y="1373"/>
                      </a:cubicBezTo>
                      <a:lnTo>
                        <a:pt x="46834" y="2714"/>
                      </a:lnTo>
                      <a:cubicBezTo>
                        <a:pt x="46508" y="2170"/>
                        <a:pt x="46037" y="1699"/>
                        <a:pt x="45530" y="1337"/>
                      </a:cubicBezTo>
                      <a:cubicBezTo>
                        <a:pt x="45168" y="1047"/>
                        <a:pt x="44770" y="903"/>
                        <a:pt x="44371" y="903"/>
                      </a:cubicBezTo>
                      <a:cubicBezTo>
                        <a:pt x="44045" y="903"/>
                        <a:pt x="43719" y="975"/>
                        <a:pt x="43466" y="1120"/>
                      </a:cubicBezTo>
                      <a:cubicBezTo>
                        <a:pt x="42705" y="1446"/>
                        <a:pt x="42017" y="1772"/>
                        <a:pt x="41329" y="2134"/>
                      </a:cubicBezTo>
                      <a:cubicBezTo>
                        <a:pt x="40640" y="1482"/>
                        <a:pt x="39916" y="866"/>
                        <a:pt x="39119" y="323"/>
                      </a:cubicBezTo>
                      <a:cubicBezTo>
                        <a:pt x="38886" y="110"/>
                        <a:pt x="38581" y="0"/>
                        <a:pt x="38269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r>
                    <a:rPr lang="en">
                      <a:solidFill>
                        <a:prstClr val="black"/>
                      </a:solidFill>
                    </a:rPr>
                    <a:t>   </a:t>
                  </a: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" name="Google Shape;1255;p47">
                  <a:extLst>
                    <a:ext uri="{FF2B5EF4-FFF2-40B4-BE49-F238E27FC236}">
                      <a16:creationId xmlns:a16="http://schemas.microsoft.com/office/drawing/2014/main" xmlns="" id="{1DECDB3A-E23C-4E61-909C-6759B721EC0D}"/>
                    </a:ext>
                  </a:extLst>
                </p:cNvPr>
                <p:cNvSpPr/>
                <p:nvPr/>
              </p:nvSpPr>
              <p:spPr>
                <a:xfrm>
                  <a:off x="5451010" y="1048035"/>
                  <a:ext cx="109075" cy="994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92" h="6373" extrusionOk="0">
                      <a:moveTo>
                        <a:pt x="6448" y="1"/>
                      </a:moveTo>
                      <a:cubicBezTo>
                        <a:pt x="6330" y="1"/>
                        <a:pt x="6212" y="55"/>
                        <a:pt x="6122" y="164"/>
                      </a:cubicBezTo>
                      <a:cubicBezTo>
                        <a:pt x="4311" y="2011"/>
                        <a:pt x="2210" y="4148"/>
                        <a:pt x="326" y="5488"/>
                      </a:cubicBezTo>
                      <a:cubicBezTo>
                        <a:pt x="73" y="5633"/>
                        <a:pt x="0" y="5959"/>
                        <a:pt x="182" y="6176"/>
                      </a:cubicBezTo>
                      <a:cubicBezTo>
                        <a:pt x="269" y="6307"/>
                        <a:pt x="408" y="6372"/>
                        <a:pt x="552" y="6372"/>
                      </a:cubicBezTo>
                      <a:cubicBezTo>
                        <a:pt x="648" y="6372"/>
                        <a:pt x="747" y="6343"/>
                        <a:pt x="834" y="6285"/>
                      </a:cubicBezTo>
                      <a:cubicBezTo>
                        <a:pt x="2826" y="4872"/>
                        <a:pt x="4963" y="2735"/>
                        <a:pt x="6774" y="816"/>
                      </a:cubicBezTo>
                      <a:cubicBezTo>
                        <a:pt x="6991" y="635"/>
                        <a:pt x="6991" y="345"/>
                        <a:pt x="6774" y="164"/>
                      </a:cubicBezTo>
                      <a:cubicBezTo>
                        <a:pt x="6683" y="55"/>
                        <a:pt x="6566" y="1"/>
                        <a:pt x="6448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" name="Google Shape;1256;p47">
                  <a:extLst>
                    <a:ext uri="{FF2B5EF4-FFF2-40B4-BE49-F238E27FC236}">
                      <a16:creationId xmlns:a16="http://schemas.microsoft.com/office/drawing/2014/main" xmlns="" id="{748DE16A-29B3-49A8-81D8-706217A285AB}"/>
                    </a:ext>
                  </a:extLst>
                </p:cNvPr>
                <p:cNvSpPr/>
                <p:nvPr/>
              </p:nvSpPr>
              <p:spPr>
                <a:xfrm>
                  <a:off x="5519557" y="1088423"/>
                  <a:ext cx="44476" cy="373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1" h="2394" extrusionOk="0">
                      <a:moveTo>
                        <a:pt x="2320" y="0"/>
                      </a:moveTo>
                      <a:cubicBezTo>
                        <a:pt x="2232" y="0"/>
                        <a:pt x="2141" y="24"/>
                        <a:pt x="2054" y="74"/>
                      </a:cubicBezTo>
                      <a:cubicBezTo>
                        <a:pt x="1366" y="472"/>
                        <a:pt x="786" y="980"/>
                        <a:pt x="315" y="1595"/>
                      </a:cubicBezTo>
                      <a:cubicBezTo>
                        <a:pt x="0" y="1910"/>
                        <a:pt x="226" y="2394"/>
                        <a:pt x="634" y="2394"/>
                      </a:cubicBezTo>
                      <a:cubicBezTo>
                        <a:pt x="648" y="2394"/>
                        <a:pt x="663" y="2393"/>
                        <a:pt x="677" y="2392"/>
                      </a:cubicBezTo>
                      <a:cubicBezTo>
                        <a:pt x="822" y="2356"/>
                        <a:pt x="931" y="2320"/>
                        <a:pt x="1040" y="2211"/>
                      </a:cubicBezTo>
                      <a:cubicBezTo>
                        <a:pt x="1438" y="1668"/>
                        <a:pt x="1945" y="1233"/>
                        <a:pt x="2525" y="907"/>
                      </a:cubicBezTo>
                      <a:cubicBezTo>
                        <a:pt x="2778" y="798"/>
                        <a:pt x="2851" y="472"/>
                        <a:pt x="2742" y="255"/>
                      </a:cubicBezTo>
                      <a:cubicBezTo>
                        <a:pt x="2647" y="89"/>
                        <a:pt x="2489" y="0"/>
                        <a:pt x="2320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" name="Google Shape;1257;p47">
                  <a:extLst>
                    <a:ext uri="{FF2B5EF4-FFF2-40B4-BE49-F238E27FC236}">
                      <a16:creationId xmlns:a16="http://schemas.microsoft.com/office/drawing/2014/main" xmlns="" id="{D4366227-46FE-4F68-A5C1-E0A674523C52}"/>
                    </a:ext>
                  </a:extLst>
                </p:cNvPr>
                <p:cNvSpPr/>
                <p:nvPr/>
              </p:nvSpPr>
              <p:spPr>
                <a:xfrm>
                  <a:off x="5895142" y="2207801"/>
                  <a:ext cx="92118" cy="881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05" h="5652" extrusionOk="0">
                      <a:moveTo>
                        <a:pt x="5253" y="1"/>
                      </a:moveTo>
                      <a:cubicBezTo>
                        <a:pt x="3912" y="1"/>
                        <a:pt x="797" y="3913"/>
                        <a:pt x="182" y="4927"/>
                      </a:cubicBezTo>
                      <a:cubicBezTo>
                        <a:pt x="0" y="5144"/>
                        <a:pt x="73" y="5434"/>
                        <a:pt x="326" y="5579"/>
                      </a:cubicBezTo>
                      <a:cubicBezTo>
                        <a:pt x="399" y="5615"/>
                        <a:pt x="471" y="5651"/>
                        <a:pt x="544" y="5651"/>
                      </a:cubicBezTo>
                      <a:cubicBezTo>
                        <a:pt x="725" y="5651"/>
                        <a:pt x="870" y="5579"/>
                        <a:pt x="942" y="5434"/>
                      </a:cubicBezTo>
                      <a:cubicBezTo>
                        <a:pt x="1956" y="3840"/>
                        <a:pt x="4637" y="979"/>
                        <a:pt x="5253" y="943"/>
                      </a:cubicBezTo>
                      <a:cubicBezTo>
                        <a:pt x="5904" y="943"/>
                        <a:pt x="5904" y="1"/>
                        <a:pt x="525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" name="Google Shape;1258;p47">
                  <a:extLst>
                    <a:ext uri="{FF2B5EF4-FFF2-40B4-BE49-F238E27FC236}">
                      <a16:creationId xmlns:a16="http://schemas.microsoft.com/office/drawing/2014/main" xmlns="" id="{859F8761-110B-43A6-8C55-DBFF4C0590ED}"/>
                    </a:ext>
                  </a:extLst>
                </p:cNvPr>
                <p:cNvSpPr/>
                <p:nvPr/>
              </p:nvSpPr>
              <p:spPr>
                <a:xfrm>
                  <a:off x="5972549" y="2200578"/>
                  <a:ext cx="66768" cy="626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80" h="4014" extrusionOk="0">
                      <a:moveTo>
                        <a:pt x="3613" y="0"/>
                      </a:moveTo>
                      <a:cubicBezTo>
                        <a:pt x="3490" y="0"/>
                        <a:pt x="3364" y="51"/>
                        <a:pt x="3261" y="174"/>
                      </a:cubicBezTo>
                      <a:cubicBezTo>
                        <a:pt x="2754" y="754"/>
                        <a:pt x="2210" y="1297"/>
                        <a:pt x="1631" y="1804"/>
                      </a:cubicBezTo>
                      <a:cubicBezTo>
                        <a:pt x="1160" y="2239"/>
                        <a:pt x="653" y="2710"/>
                        <a:pt x="182" y="3217"/>
                      </a:cubicBezTo>
                      <a:cubicBezTo>
                        <a:pt x="1" y="3398"/>
                        <a:pt x="37" y="3687"/>
                        <a:pt x="254" y="3869"/>
                      </a:cubicBezTo>
                      <a:cubicBezTo>
                        <a:pt x="327" y="3941"/>
                        <a:pt x="435" y="4013"/>
                        <a:pt x="544" y="4013"/>
                      </a:cubicBezTo>
                      <a:cubicBezTo>
                        <a:pt x="689" y="4013"/>
                        <a:pt x="798" y="3941"/>
                        <a:pt x="906" y="3832"/>
                      </a:cubicBezTo>
                      <a:cubicBezTo>
                        <a:pt x="1341" y="3398"/>
                        <a:pt x="1812" y="2927"/>
                        <a:pt x="2283" y="2492"/>
                      </a:cubicBezTo>
                      <a:cubicBezTo>
                        <a:pt x="2898" y="1949"/>
                        <a:pt x="3442" y="1369"/>
                        <a:pt x="3985" y="790"/>
                      </a:cubicBezTo>
                      <a:cubicBezTo>
                        <a:pt x="4280" y="415"/>
                        <a:pt x="3960" y="0"/>
                        <a:pt x="36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Google Shape;1259;p47">
                  <a:extLst>
                    <a:ext uri="{FF2B5EF4-FFF2-40B4-BE49-F238E27FC236}">
                      <a16:creationId xmlns:a16="http://schemas.microsoft.com/office/drawing/2014/main" xmlns="" id="{40706B5E-4D6C-43BC-A855-15EFB58E1996}"/>
                    </a:ext>
                  </a:extLst>
                </p:cNvPr>
                <p:cNvSpPr/>
                <p:nvPr/>
              </p:nvSpPr>
              <p:spPr>
                <a:xfrm>
                  <a:off x="5653295" y="1253830"/>
                  <a:ext cx="46348" cy="5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71" h="3525" extrusionOk="0">
                      <a:moveTo>
                        <a:pt x="2423" y="1"/>
                      </a:moveTo>
                      <a:cubicBezTo>
                        <a:pt x="2312" y="1"/>
                        <a:pt x="2199" y="38"/>
                        <a:pt x="2102" y="120"/>
                      </a:cubicBezTo>
                      <a:cubicBezTo>
                        <a:pt x="1558" y="663"/>
                        <a:pt x="1087" y="1243"/>
                        <a:pt x="725" y="1931"/>
                      </a:cubicBezTo>
                      <a:cubicBezTo>
                        <a:pt x="544" y="2257"/>
                        <a:pt x="363" y="2547"/>
                        <a:pt x="182" y="2800"/>
                      </a:cubicBezTo>
                      <a:cubicBezTo>
                        <a:pt x="1" y="2981"/>
                        <a:pt x="37" y="3307"/>
                        <a:pt x="254" y="3452"/>
                      </a:cubicBezTo>
                      <a:cubicBezTo>
                        <a:pt x="327" y="3489"/>
                        <a:pt x="435" y="3525"/>
                        <a:pt x="544" y="3525"/>
                      </a:cubicBezTo>
                      <a:cubicBezTo>
                        <a:pt x="689" y="3525"/>
                        <a:pt x="834" y="3452"/>
                        <a:pt x="906" y="3344"/>
                      </a:cubicBezTo>
                      <a:cubicBezTo>
                        <a:pt x="1124" y="3054"/>
                        <a:pt x="1341" y="2764"/>
                        <a:pt x="1522" y="2402"/>
                      </a:cubicBezTo>
                      <a:cubicBezTo>
                        <a:pt x="1848" y="1822"/>
                        <a:pt x="2246" y="1315"/>
                        <a:pt x="2717" y="844"/>
                      </a:cubicBezTo>
                      <a:cubicBezTo>
                        <a:pt x="2935" y="663"/>
                        <a:pt x="2971" y="374"/>
                        <a:pt x="2790" y="156"/>
                      </a:cubicBezTo>
                      <a:cubicBezTo>
                        <a:pt x="2690" y="57"/>
                        <a:pt x="2558" y="1"/>
                        <a:pt x="2423" y="1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" name="Google Shape;1260;p47">
                  <a:extLst>
                    <a:ext uri="{FF2B5EF4-FFF2-40B4-BE49-F238E27FC236}">
                      <a16:creationId xmlns:a16="http://schemas.microsoft.com/office/drawing/2014/main" xmlns="" id="{5F776EA2-7376-4CC4-87DE-BFF9D585E50A}"/>
                    </a:ext>
                  </a:extLst>
                </p:cNvPr>
                <p:cNvSpPr/>
                <p:nvPr/>
              </p:nvSpPr>
              <p:spPr>
                <a:xfrm>
                  <a:off x="5717458" y="1246482"/>
                  <a:ext cx="39406" cy="33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26" h="2119" extrusionOk="0">
                      <a:moveTo>
                        <a:pt x="1813" y="0"/>
                      </a:moveTo>
                      <a:cubicBezTo>
                        <a:pt x="1710" y="0"/>
                        <a:pt x="1602" y="36"/>
                        <a:pt x="1502" y="120"/>
                      </a:cubicBezTo>
                      <a:cubicBezTo>
                        <a:pt x="1104" y="482"/>
                        <a:pt x="705" y="917"/>
                        <a:pt x="307" y="1315"/>
                      </a:cubicBezTo>
                      <a:cubicBezTo>
                        <a:pt x="1" y="1621"/>
                        <a:pt x="205" y="2119"/>
                        <a:pt x="591" y="2119"/>
                      </a:cubicBezTo>
                      <a:cubicBezTo>
                        <a:pt x="616" y="2119"/>
                        <a:pt x="642" y="2117"/>
                        <a:pt x="669" y="2112"/>
                      </a:cubicBezTo>
                      <a:cubicBezTo>
                        <a:pt x="778" y="2112"/>
                        <a:pt x="922" y="2076"/>
                        <a:pt x="995" y="1967"/>
                      </a:cubicBezTo>
                      <a:cubicBezTo>
                        <a:pt x="1357" y="1569"/>
                        <a:pt x="1756" y="1171"/>
                        <a:pt x="2154" y="808"/>
                      </a:cubicBezTo>
                      <a:cubicBezTo>
                        <a:pt x="2525" y="494"/>
                        <a:pt x="2199" y="0"/>
                        <a:pt x="1813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" name="Google Shape;1261;p47">
                  <a:extLst>
                    <a:ext uri="{FF2B5EF4-FFF2-40B4-BE49-F238E27FC236}">
                      <a16:creationId xmlns:a16="http://schemas.microsoft.com/office/drawing/2014/main" xmlns="" id="{BE76F209-089E-4E15-B834-B7070DF30F4F}"/>
                    </a:ext>
                  </a:extLst>
                </p:cNvPr>
                <p:cNvSpPr/>
                <p:nvPr/>
              </p:nvSpPr>
              <p:spPr>
                <a:xfrm>
                  <a:off x="4952637" y="2273945"/>
                  <a:ext cx="55505" cy="6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8" h="3984" extrusionOk="0">
                      <a:moveTo>
                        <a:pt x="2894" y="0"/>
                      </a:moveTo>
                      <a:cubicBezTo>
                        <a:pt x="2786" y="0"/>
                        <a:pt x="2673" y="43"/>
                        <a:pt x="2572" y="144"/>
                      </a:cubicBezTo>
                      <a:cubicBezTo>
                        <a:pt x="1956" y="759"/>
                        <a:pt x="1377" y="1448"/>
                        <a:pt x="906" y="2172"/>
                      </a:cubicBezTo>
                      <a:cubicBezTo>
                        <a:pt x="688" y="2534"/>
                        <a:pt x="435" y="2896"/>
                        <a:pt x="145" y="3222"/>
                      </a:cubicBezTo>
                      <a:cubicBezTo>
                        <a:pt x="0" y="3440"/>
                        <a:pt x="36" y="3729"/>
                        <a:pt x="254" y="3911"/>
                      </a:cubicBezTo>
                      <a:cubicBezTo>
                        <a:pt x="326" y="3947"/>
                        <a:pt x="435" y="3983"/>
                        <a:pt x="544" y="3983"/>
                      </a:cubicBezTo>
                      <a:cubicBezTo>
                        <a:pt x="688" y="3983"/>
                        <a:pt x="797" y="3947"/>
                        <a:pt x="906" y="3802"/>
                      </a:cubicBezTo>
                      <a:cubicBezTo>
                        <a:pt x="1196" y="3476"/>
                        <a:pt x="1449" y="3077"/>
                        <a:pt x="1703" y="2715"/>
                      </a:cubicBezTo>
                      <a:cubicBezTo>
                        <a:pt x="2137" y="2027"/>
                        <a:pt x="2644" y="1411"/>
                        <a:pt x="3224" y="796"/>
                      </a:cubicBezTo>
                      <a:cubicBezTo>
                        <a:pt x="3558" y="462"/>
                        <a:pt x="3251" y="0"/>
                        <a:pt x="2894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>
                    <a:defRPr/>
                  </a:pPr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10" name="Rectangle 14">
                <a:extLst>
                  <a:ext uri="{FF2B5EF4-FFF2-40B4-BE49-F238E27FC236}">
                    <a16:creationId xmlns:a16="http://schemas.microsoft.com/office/drawing/2014/main" xmlns="" id="{9A9C1B9E-3BB4-4138-B9DF-6F6FF558A5C6}"/>
                  </a:ext>
                </a:extLst>
              </p:cNvPr>
              <p:cNvSpPr/>
              <p:nvPr/>
            </p:nvSpPr>
            <p:spPr>
              <a:xfrm>
                <a:off x="3161301" y="1767517"/>
                <a:ext cx="615357" cy="371363"/>
              </a:xfrm>
              <a:custGeom>
                <a:avLst/>
                <a:gdLst>
                  <a:gd name="connsiteX0" fmla="*/ 0 w 1059873"/>
                  <a:gd name="connsiteY0" fmla="*/ 0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0 w 1059873"/>
                  <a:gd name="connsiteY4" fmla="*/ 0 h 561109"/>
                  <a:gd name="connsiteX0" fmla="*/ 23813 w 1059873"/>
                  <a:gd name="connsiteY0" fmla="*/ 23812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23813 w 1059873"/>
                  <a:gd name="connsiteY4" fmla="*/ 23812 h 561109"/>
                  <a:gd name="connsiteX0" fmla="*/ 33338 w 1059873"/>
                  <a:gd name="connsiteY0" fmla="*/ 666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3338 w 1059873"/>
                  <a:gd name="connsiteY4" fmla="*/ 66675 h 561109"/>
                  <a:gd name="connsiteX0" fmla="*/ 38101 w 1059873"/>
                  <a:gd name="connsiteY0" fmla="*/ 28575 h 561109"/>
                  <a:gd name="connsiteX1" fmla="*/ 1059873 w 1059873"/>
                  <a:gd name="connsiteY1" fmla="*/ 0 h 561109"/>
                  <a:gd name="connsiteX2" fmla="*/ 1059873 w 1059873"/>
                  <a:gd name="connsiteY2" fmla="*/ 561109 h 561109"/>
                  <a:gd name="connsiteX3" fmla="*/ 0 w 1059873"/>
                  <a:gd name="connsiteY3" fmla="*/ 561109 h 561109"/>
                  <a:gd name="connsiteX4" fmla="*/ 38101 w 1059873"/>
                  <a:gd name="connsiteY4" fmla="*/ 28575 h 561109"/>
                  <a:gd name="connsiteX0" fmla="*/ 138114 w 1159886"/>
                  <a:gd name="connsiteY0" fmla="*/ 28575 h 561109"/>
                  <a:gd name="connsiteX1" fmla="*/ 1159886 w 1159886"/>
                  <a:gd name="connsiteY1" fmla="*/ 0 h 561109"/>
                  <a:gd name="connsiteX2" fmla="*/ 1159886 w 1159886"/>
                  <a:gd name="connsiteY2" fmla="*/ 561109 h 561109"/>
                  <a:gd name="connsiteX3" fmla="*/ 0 w 1159886"/>
                  <a:gd name="connsiteY3" fmla="*/ 551584 h 561109"/>
                  <a:gd name="connsiteX4" fmla="*/ 138114 w 1159886"/>
                  <a:gd name="connsiteY4" fmla="*/ 28575 h 561109"/>
                  <a:gd name="connsiteX0" fmla="*/ 138114 w 1259898"/>
                  <a:gd name="connsiteY0" fmla="*/ 0 h 532534"/>
                  <a:gd name="connsiteX1" fmla="*/ 1259898 w 1259898"/>
                  <a:gd name="connsiteY1" fmla="*/ 19050 h 532534"/>
                  <a:gd name="connsiteX2" fmla="*/ 1159886 w 1259898"/>
                  <a:gd name="connsiteY2" fmla="*/ 532534 h 532534"/>
                  <a:gd name="connsiteX3" fmla="*/ 0 w 1259898"/>
                  <a:gd name="connsiteY3" fmla="*/ 523009 h 532534"/>
                  <a:gd name="connsiteX4" fmla="*/ 138114 w 1259898"/>
                  <a:gd name="connsiteY4" fmla="*/ 0 h 5325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0 w 1259898"/>
                  <a:gd name="connsiteY3" fmla="*/ 523009 h 570634"/>
                  <a:gd name="connsiteX4" fmla="*/ 138114 w 1259898"/>
                  <a:gd name="connsiteY4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38114 w 1259898"/>
                  <a:gd name="connsiteY0" fmla="*/ 0 h 570634"/>
                  <a:gd name="connsiteX1" fmla="*/ 1259898 w 1259898"/>
                  <a:gd name="connsiteY1" fmla="*/ 19050 h 570634"/>
                  <a:gd name="connsiteX2" fmla="*/ 1112261 w 1259898"/>
                  <a:gd name="connsiteY2" fmla="*/ 570634 h 570634"/>
                  <a:gd name="connsiteX3" fmla="*/ 255877 w 1259898"/>
                  <a:gd name="connsiteY3" fmla="*/ 548119 h 570634"/>
                  <a:gd name="connsiteX4" fmla="*/ 0 w 1259898"/>
                  <a:gd name="connsiteY4" fmla="*/ 523009 h 570634"/>
                  <a:gd name="connsiteX5" fmla="*/ 138114 w 1259898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47639 w 1269423"/>
                  <a:gd name="connsiteY0" fmla="*/ 0 h 570634"/>
                  <a:gd name="connsiteX1" fmla="*/ 1269423 w 1269423"/>
                  <a:gd name="connsiteY1" fmla="*/ 19050 h 570634"/>
                  <a:gd name="connsiteX2" fmla="*/ 1121786 w 1269423"/>
                  <a:gd name="connsiteY2" fmla="*/ 570634 h 570634"/>
                  <a:gd name="connsiteX3" fmla="*/ 265402 w 1269423"/>
                  <a:gd name="connsiteY3" fmla="*/ 548119 h 570634"/>
                  <a:gd name="connsiteX4" fmla="*/ 0 w 1269423"/>
                  <a:gd name="connsiteY4" fmla="*/ 508722 h 570634"/>
                  <a:gd name="connsiteX5" fmla="*/ 147639 w 1269423"/>
                  <a:gd name="connsiteY5" fmla="*/ 0 h 570634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0 h 556347"/>
                  <a:gd name="connsiteX1" fmla="*/ 1269423 w 1269423"/>
                  <a:gd name="connsiteY1" fmla="*/ 4763 h 556347"/>
                  <a:gd name="connsiteX2" fmla="*/ 1121786 w 1269423"/>
                  <a:gd name="connsiteY2" fmla="*/ 556347 h 556347"/>
                  <a:gd name="connsiteX3" fmla="*/ 265402 w 1269423"/>
                  <a:gd name="connsiteY3" fmla="*/ 533832 h 556347"/>
                  <a:gd name="connsiteX4" fmla="*/ 0 w 1269423"/>
                  <a:gd name="connsiteY4" fmla="*/ 494435 h 556347"/>
                  <a:gd name="connsiteX5" fmla="*/ 123826 w 1269423"/>
                  <a:gd name="connsiteY5" fmla="*/ 0 h 556347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47869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47869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7394 h 604216"/>
                  <a:gd name="connsiteX1" fmla="*/ 465428 w 1269423"/>
                  <a:gd name="connsiteY1" fmla="*/ 14964 h 604216"/>
                  <a:gd name="connsiteX2" fmla="*/ 1269423 w 1269423"/>
                  <a:gd name="connsiteY2" fmla="*/ 52632 h 604216"/>
                  <a:gd name="connsiteX3" fmla="*/ 1121786 w 1269423"/>
                  <a:gd name="connsiteY3" fmla="*/ 604216 h 604216"/>
                  <a:gd name="connsiteX4" fmla="*/ 265402 w 1269423"/>
                  <a:gd name="connsiteY4" fmla="*/ 581701 h 604216"/>
                  <a:gd name="connsiteX5" fmla="*/ 0 w 1269423"/>
                  <a:gd name="connsiteY5" fmla="*/ 542304 h 604216"/>
                  <a:gd name="connsiteX6" fmla="*/ 123826 w 1269423"/>
                  <a:gd name="connsiteY6" fmla="*/ 57394 h 604216"/>
                  <a:gd name="connsiteX0" fmla="*/ 123826 w 1269423"/>
                  <a:gd name="connsiteY0" fmla="*/ 50744 h 597566"/>
                  <a:gd name="connsiteX1" fmla="*/ 465428 w 1269423"/>
                  <a:gd name="connsiteY1" fmla="*/ 8314 h 597566"/>
                  <a:gd name="connsiteX2" fmla="*/ 598778 w 1269423"/>
                  <a:gd name="connsiteY2" fmla="*/ 32126 h 597566"/>
                  <a:gd name="connsiteX3" fmla="*/ 1269423 w 1269423"/>
                  <a:gd name="connsiteY3" fmla="*/ 45982 h 597566"/>
                  <a:gd name="connsiteX4" fmla="*/ 1121786 w 1269423"/>
                  <a:gd name="connsiteY4" fmla="*/ 597566 h 597566"/>
                  <a:gd name="connsiteX5" fmla="*/ 265402 w 1269423"/>
                  <a:gd name="connsiteY5" fmla="*/ 575051 h 597566"/>
                  <a:gd name="connsiteX6" fmla="*/ 0 w 1269423"/>
                  <a:gd name="connsiteY6" fmla="*/ 535654 h 597566"/>
                  <a:gd name="connsiteX7" fmla="*/ 123826 w 1269423"/>
                  <a:gd name="connsiteY7" fmla="*/ 50744 h 597566"/>
                  <a:gd name="connsiteX0" fmla="*/ 123826 w 1269423"/>
                  <a:gd name="connsiteY0" fmla="*/ 49637 h 596459"/>
                  <a:gd name="connsiteX1" fmla="*/ 465428 w 1269423"/>
                  <a:gd name="connsiteY1" fmla="*/ 7207 h 596459"/>
                  <a:gd name="connsiteX2" fmla="*/ 598778 w 1269423"/>
                  <a:gd name="connsiteY2" fmla="*/ 31019 h 596459"/>
                  <a:gd name="connsiteX3" fmla="*/ 794041 w 1269423"/>
                  <a:gd name="connsiteY3" fmla="*/ 35782 h 596459"/>
                  <a:gd name="connsiteX4" fmla="*/ 1269423 w 1269423"/>
                  <a:gd name="connsiteY4" fmla="*/ 44875 h 596459"/>
                  <a:gd name="connsiteX5" fmla="*/ 1121786 w 1269423"/>
                  <a:gd name="connsiteY5" fmla="*/ 596459 h 596459"/>
                  <a:gd name="connsiteX6" fmla="*/ 265402 w 1269423"/>
                  <a:gd name="connsiteY6" fmla="*/ 573944 h 596459"/>
                  <a:gd name="connsiteX7" fmla="*/ 0 w 1269423"/>
                  <a:gd name="connsiteY7" fmla="*/ 534547 h 596459"/>
                  <a:gd name="connsiteX8" fmla="*/ 123826 w 1269423"/>
                  <a:gd name="connsiteY8" fmla="*/ 49637 h 596459"/>
                  <a:gd name="connsiteX0" fmla="*/ 123826 w 1269423"/>
                  <a:gd name="connsiteY0" fmla="*/ 43695 h 590517"/>
                  <a:gd name="connsiteX1" fmla="*/ 465428 w 1269423"/>
                  <a:gd name="connsiteY1" fmla="*/ 1265 h 590517"/>
                  <a:gd name="connsiteX2" fmla="*/ 598778 w 1269423"/>
                  <a:gd name="connsiteY2" fmla="*/ 25077 h 590517"/>
                  <a:gd name="connsiteX3" fmla="*/ 808329 w 1269423"/>
                  <a:gd name="connsiteY3" fmla="*/ 63177 h 590517"/>
                  <a:gd name="connsiteX4" fmla="*/ 1269423 w 1269423"/>
                  <a:gd name="connsiteY4" fmla="*/ 38933 h 590517"/>
                  <a:gd name="connsiteX5" fmla="*/ 1121786 w 1269423"/>
                  <a:gd name="connsiteY5" fmla="*/ 590517 h 590517"/>
                  <a:gd name="connsiteX6" fmla="*/ 265402 w 1269423"/>
                  <a:gd name="connsiteY6" fmla="*/ 568002 h 590517"/>
                  <a:gd name="connsiteX7" fmla="*/ 0 w 1269423"/>
                  <a:gd name="connsiteY7" fmla="*/ 528605 h 590517"/>
                  <a:gd name="connsiteX8" fmla="*/ 123826 w 1269423"/>
                  <a:gd name="connsiteY8" fmla="*/ 43695 h 590517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598778 w 1269423"/>
                  <a:gd name="connsiteY2" fmla="*/ 31018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60691 w 1269423"/>
                  <a:gd name="connsiteY2" fmla="*/ 5483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9636 h 596458"/>
                  <a:gd name="connsiteX1" fmla="*/ 465428 w 1269423"/>
                  <a:gd name="connsiteY1" fmla="*/ 7206 h 596458"/>
                  <a:gd name="connsiteX2" fmla="*/ 679741 w 1269423"/>
                  <a:gd name="connsiteY2" fmla="*/ 73880 h 596458"/>
                  <a:gd name="connsiteX3" fmla="*/ 865479 w 1269423"/>
                  <a:gd name="connsiteY3" fmla="*/ 35780 h 596458"/>
                  <a:gd name="connsiteX4" fmla="*/ 1269423 w 1269423"/>
                  <a:gd name="connsiteY4" fmla="*/ 44874 h 596458"/>
                  <a:gd name="connsiteX5" fmla="*/ 1121786 w 1269423"/>
                  <a:gd name="connsiteY5" fmla="*/ 596458 h 596458"/>
                  <a:gd name="connsiteX6" fmla="*/ 265402 w 1269423"/>
                  <a:gd name="connsiteY6" fmla="*/ 573943 h 596458"/>
                  <a:gd name="connsiteX7" fmla="*/ 0 w 1269423"/>
                  <a:gd name="connsiteY7" fmla="*/ 534546 h 596458"/>
                  <a:gd name="connsiteX8" fmla="*/ 123826 w 1269423"/>
                  <a:gd name="connsiteY8" fmla="*/ 49636 h 596458"/>
                  <a:gd name="connsiteX0" fmla="*/ 123826 w 1269423"/>
                  <a:gd name="connsiteY0" fmla="*/ 45668 h 592490"/>
                  <a:gd name="connsiteX1" fmla="*/ 465428 w 1269423"/>
                  <a:gd name="connsiteY1" fmla="*/ 3238 h 592490"/>
                  <a:gd name="connsiteX2" fmla="*/ 679741 w 1269423"/>
                  <a:gd name="connsiteY2" fmla="*/ 69912 h 592490"/>
                  <a:gd name="connsiteX3" fmla="*/ 865479 w 1269423"/>
                  <a:gd name="connsiteY3" fmla="*/ 31812 h 592490"/>
                  <a:gd name="connsiteX4" fmla="*/ 1065503 w 1269423"/>
                  <a:gd name="connsiteY4" fmla="*/ 50863 h 592490"/>
                  <a:gd name="connsiteX5" fmla="*/ 1269423 w 1269423"/>
                  <a:gd name="connsiteY5" fmla="*/ 40906 h 592490"/>
                  <a:gd name="connsiteX6" fmla="*/ 1121786 w 1269423"/>
                  <a:gd name="connsiteY6" fmla="*/ 592490 h 592490"/>
                  <a:gd name="connsiteX7" fmla="*/ 265402 w 1269423"/>
                  <a:gd name="connsiteY7" fmla="*/ 569975 h 592490"/>
                  <a:gd name="connsiteX8" fmla="*/ 0 w 1269423"/>
                  <a:gd name="connsiteY8" fmla="*/ 530578 h 592490"/>
                  <a:gd name="connsiteX9" fmla="*/ 123826 w 1269423"/>
                  <a:gd name="connsiteY9" fmla="*/ 45668 h 59249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65503 w 1269423"/>
                  <a:gd name="connsiteY4" fmla="*/ 4814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46453 w 1269423"/>
                  <a:gd name="connsiteY4" fmla="*/ 5766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67194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265402 w 1269423"/>
                  <a:gd name="connsiteY7" fmla="*/ 567256 h 589771"/>
                  <a:gd name="connsiteX8" fmla="*/ 0 w 1269423"/>
                  <a:gd name="connsiteY8" fmla="*/ 527859 h 589771"/>
                  <a:gd name="connsiteX9" fmla="*/ 123826 w 1269423"/>
                  <a:gd name="connsiteY9" fmla="*/ 42949 h 589771"/>
                  <a:gd name="connsiteX0" fmla="*/ 123826 w 1269423"/>
                  <a:gd name="connsiteY0" fmla="*/ 42949 h 621268"/>
                  <a:gd name="connsiteX1" fmla="*/ 465428 w 1269423"/>
                  <a:gd name="connsiteY1" fmla="*/ 519 h 621268"/>
                  <a:gd name="connsiteX2" fmla="*/ 679741 w 1269423"/>
                  <a:gd name="connsiteY2" fmla="*/ 67193 h 621268"/>
                  <a:gd name="connsiteX3" fmla="*/ 865479 w 1269423"/>
                  <a:gd name="connsiteY3" fmla="*/ 29093 h 621268"/>
                  <a:gd name="connsiteX4" fmla="*/ 1051215 w 1269423"/>
                  <a:gd name="connsiteY4" fmla="*/ 76719 h 621268"/>
                  <a:gd name="connsiteX5" fmla="*/ 1269423 w 1269423"/>
                  <a:gd name="connsiteY5" fmla="*/ 38187 h 621268"/>
                  <a:gd name="connsiteX6" fmla="*/ 1121786 w 1269423"/>
                  <a:gd name="connsiteY6" fmla="*/ 589771 h 621268"/>
                  <a:gd name="connsiteX7" fmla="*/ 446378 w 1269423"/>
                  <a:gd name="connsiteY7" fmla="*/ 543444 h 621268"/>
                  <a:gd name="connsiteX8" fmla="*/ 265402 w 1269423"/>
                  <a:gd name="connsiteY8" fmla="*/ 567256 h 621268"/>
                  <a:gd name="connsiteX9" fmla="*/ 0 w 1269423"/>
                  <a:gd name="connsiteY9" fmla="*/ 527859 h 621268"/>
                  <a:gd name="connsiteX10" fmla="*/ 123826 w 1269423"/>
                  <a:gd name="connsiteY10" fmla="*/ 42949 h 621268"/>
                  <a:gd name="connsiteX0" fmla="*/ 123826 w 1269423"/>
                  <a:gd name="connsiteY0" fmla="*/ 42949 h 619818"/>
                  <a:gd name="connsiteX1" fmla="*/ 465428 w 1269423"/>
                  <a:gd name="connsiteY1" fmla="*/ 519 h 619818"/>
                  <a:gd name="connsiteX2" fmla="*/ 679741 w 1269423"/>
                  <a:gd name="connsiteY2" fmla="*/ 67193 h 619818"/>
                  <a:gd name="connsiteX3" fmla="*/ 865479 w 1269423"/>
                  <a:gd name="connsiteY3" fmla="*/ 29093 h 619818"/>
                  <a:gd name="connsiteX4" fmla="*/ 1051215 w 1269423"/>
                  <a:gd name="connsiteY4" fmla="*/ 76719 h 619818"/>
                  <a:gd name="connsiteX5" fmla="*/ 1269423 w 1269423"/>
                  <a:gd name="connsiteY5" fmla="*/ 38187 h 619818"/>
                  <a:gd name="connsiteX6" fmla="*/ 1121786 w 1269423"/>
                  <a:gd name="connsiteY6" fmla="*/ 589771 h 619818"/>
                  <a:gd name="connsiteX7" fmla="*/ 470191 w 1269423"/>
                  <a:gd name="connsiteY7" fmla="*/ 533919 h 619818"/>
                  <a:gd name="connsiteX8" fmla="*/ 265402 w 1269423"/>
                  <a:gd name="connsiteY8" fmla="*/ 567256 h 619818"/>
                  <a:gd name="connsiteX9" fmla="*/ 0 w 1269423"/>
                  <a:gd name="connsiteY9" fmla="*/ 527859 h 619818"/>
                  <a:gd name="connsiteX10" fmla="*/ 123826 w 1269423"/>
                  <a:gd name="connsiteY10" fmla="*/ 42949 h 619818"/>
                  <a:gd name="connsiteX0" fmla="*/ 123826 w 1269423"/>
                  <a:gd name="connsiteY0" fmla="*/ 42949 h 620230"/>
                  <a:gd name="connsiteX1" fmla="*/ 465428 w 1269423"/>
                  <a:gd name="connsiteY1" fmla="*/ 519 h 620230"/>
                  <a:gd name="connsiteX2" fmla="*/ 679741 w 1269423"/>
                  <a:gd name="connsiteY2" fmla="*/ 67193 h 620230"/>
                  <a:gd name="connsiteX3" fmla="*/ 865479 w 1269423"/>
                  <a:gd name="connsiteY3" fmla="*/ 29093 h 620230"/>
                  <a:gd name="connsiteX4" fmla="*/ 1051215 w 1269423"/>
                  <a:gd name="connsiteY4" fmla="*/ 76719 h 620230"/>
                  <a:gd name="connsiteX5" fmla="*/ 1269423 w 1269423"/>
                  <a:gd name="connsiteY5" fmla="*/ 38187 h 620230"/>
                  <a:gd name="connsiteX6" fmla="*/ 1121786 w 1269423"/>
                  <a:gd name="connsiteY6" fmla="*/ 589771 h 620230"/>
                  <a:gd name="connsiteX7" fmla="*/ 755941 w 1269423"/>
                  <a:gd name="connsiteY7" fmla="*/ 533918 h 620230"/>
                  <a:gd name="connsiteX8" fmla="*/ 470191 w 1269423"/>
                  <a:gd name="connsiteY8" fmla="*/ 533919 h 620230"/>
                  <a:gd name="connsiteX9" fmla="*/ 265402 w 1269423"/>
                  <a:gd name="connsiteY9" fmla="*/ 567256 h 620230"/>
                  <a:gd name="connsiteX10" fmla="*/ 0 w 1269423"/>
                  <a:gd name="connsiteY10" fmla="*/ 527859 h 620230"/>
                  <a:gd name="connsiteX11" fmla="*/ 123826 w 1269423"/>
                  <a:gd name="connsiteY11" fmla="*/ 42949 h 620230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27308"/>
                  <a:gd name="connsiteX1" fmla="*/ 465428 w 1269423"/>
                  <a:gd name="connsiteY1" fmla="*/ 519 h 627308"/>
                  <a:gd name="connsiteX2" fmla="*/ 679741 w 1269423"/>
                  <a:gd name="connsiteY2" fmla="*/ 67193 h 627308"/>
                  <a:gd name="connsiteX3" fmla="*/ 865479 w 1269423"/>
                  <a:gd name="connsiteY3" fmla="*/ 29093 h 627308"/>
                  <a:gd name="connsiteX4" fmla="*/ 1051215 w 1269423"/>
                  <a:gd name="connsiteY4" fmla="*/ 76719 h 627308"/>
                  <a:gd name="connsiteX5" fmla="*/ 1269423 w 1269423"/>
                  <a:gd name="connsiteY5" fmla="*/ 38187 h 627308"/>
                  <a:gd name="connsiteX6" fmla="*/ 1121786 w 1269423"/>
                  <a:gd name="connsiteY6" fmla="*/ 589771 h 627308"/>
                  <a:gd name="connsiteX7" fmla="*/ 755941 w 1269423"/>
                  <a:gd name="connsiteY7" fmla="*/ 572018 h 627308"/>
                  <a:gd name="connsiteX8" fmla="*/ 470191 w 1269423"/>
                  <a:gd name="connsiteY8" fmla="*/ 533919 h 627308"/>
                  <a:gd name="connsiteX9" fmla="*/ 265402 w 1269423"/>
                  <a:gd name="connsiteY9" fmla="*/ 567256 h 627308"/>
                  <a:gd name="connsiteX10" fmla="*/ 0 w 1269423"/>
                  <a:gd name="connsiteY10" fmla="*/ 527859 h 627308"/>
                  <a:gd name="connsiteX11" fmla="*/ 123826 w 1269423"/>
                  <a:gd name="connsiteY11" fmla="*/ 42949 h 627308"/>
                  <a:gd name="connsiteX0" fmla="*/ 123826 w 1269423"/>
                  <a:gd name="connsiteY0" fmla="*/ 42949 h 616060"/>
                  <a:gd name="connsiteX1" fmla="*/ 465428 w 1269423"/>
                  <a:gd name="connsiteY1" fmla="*/ 519 h 616060"/>
                  <a:gd name="connsiteX2" fmla="*/ 679741 w 1269423"/>
                  <a:gd name="connsiteY2" fmla="*/ 67193 h 616060"/>
                  <a:gd name="connsiteX3" fmla="*/ 865479 w 1269423"/>
                  <a:gd name="connsiteY3" fmla="*/ 29093 h 616060"/>
                  <a:gd name="connsiteX4" fmla="*/ 1051215 w 1269423"/>
                  <a:gd name="connsiteY4" fmla="*/ 76719 h 616060"/>
                  <a:gd name="connsiteX5" fmla="*/ 1269423 w 1269423"/>
                  <a:gd name="connsiteY5" fmla="*/ 38187 h 616060"/>
                  <a:gd name="connsiteX6" fmla="*/ 1121786 w 1269423"/>
                  <a:gd name="connsiteY6" fmla="*/ 589771 h 616060"/>
                  <a:gd name="connsiteX7" fmla="*/ 755941 w 1269423"/>
                  <a:gd name="connsiteY7" fmla="*/ 572018 h 616060"/>
                  <a:gd name="connsiteX8" fmla="*/ 470191 w 1269423"/>
                  <a:gd name="connsiteY8" fmla="*/ 533919 h 616060"/>
                  <a:gd name="connsiteX9" fmla="*/ 265402 w 1269423"/>
                  <a:gd name="connsiteY9" fmla="*/ 567256 h 616060"/>
                  <a:gd name="connsiteX10" fmla="*/ 0 w 1269423"/>
                  <a:gd name="connsiteY10" fmla="*/ 527859 h 616060"/>
                  <a:gd name="connsiteX11" fmla="*/ 123826 w 1269423"/>
                  <a:gd name="connsiteY11" fmla="*/ 42949 h 616060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  <a:gd name="connsiteX0" fmla="*/ 123826 w 1269423"/>
                  <a:gd name="connsiteY0" fmla="*/ 42949 h 589771"/>
                  <a:gd name="connsiteX1" fmla="*/ 465428 w 1269423"/>
                  <a:gd name="connsiteY1" fmla="*/ 519 h 589771"/>
                  <a:gd name="connsiteX2" fmla="*/ 679741 w 1269423"/>
                  <a:gd name="connsiteY2" fmla="*/ 67193 h 589771"/>
                  <a:gd name="connsiteX3" fmla="*/ 865479 w 1269423"/>
                  <a:gd name="connsiteY3" fmla="*/ 29093 h 589771"/>
                  <a:gd name="connsiteX4" fmla="*/ 1051215 w 1269423"/>
                  <a:gd name="connsiteY4" fmla="*/ 76719 h 589771"/>
                  <a:gd name="connsiteX5" fmla="*/ 1269423 w 1269423"/>
                  <a:gd name="connsiteY5" fmla="*/ 38187 h 589771"/>
                  <a:gd name="connsiteX6" fmla="*/ 1121786 w 1269423"/>
                  <a:gd name="connsiteY6" fmla="*/ 589771 h 589771"/>
                  <a:gd name="connsiteX7" fmla="*/ 755941 w 1269423"/>
                  <a:gd name="connsiteY7" fmla="*/ 572018 h 589771"/>
                  <a:gd name="connsiteX8" fmla="*/ 470191 w 1269423"/>
                  <a:gd name="connsiteY8" fmla="*/ 533919 h 589771"/>
                  <a:gd name="connsiteX9" fmla="*/ 265402 w 1269423"/>
                  <a:gd name="connsiteY9" fmla="*/ 567256 h 589771"/>
                  <a:gd name="connsiteX10" fmla="*/ 0 w 1269423"/>
                  <a:gd name="connsiteY10" fmla="*/ 527859 h 589771"/>
                  <a:gd name="connsiteX11" fmla="*/ 123826 w 1269423"/>
                  <a:gd name="connsiteY11" fmla="*/ 42949 h 58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9423" h="589771">
                    <a:moveTo>
                      <a:pt x="123826" y="42949"/>
                    </a:moveTo>
                    <a:cubicBezTo>
                      <a:pt x="210922" y="-17953"/>
                      <a:pt x="155433" y="99738"/>
                      <a:pt x="465428" y="519"/>
                    </a:cubicBezTo>
                    <a:cubicBezTo>
                      <a:pt x="545380" y="-6553"/>
                      <a:pt x="545742" y="60915"/>
                      <a:pt x="679741" y="67193"/>
                    </a:cubicBezTo>
                    <a:cubicBezTo>
                      <a:pt x="768641" y="68780"/>
                      <a:pt x="705142" y="51318"/>
                      <a:pt x="865479" y="29093"/>
                    </a:cubicBezTo>
                    <a:cubicBezTo>
                      <a:pt x="928185" y="17981"/>
                      <a:pt x="983891" y="75203"/>
                      <a:pt x="1051215" y="76719"/>
                    </a:cubicBezTo>
                    <a:cubicBezTo>
                      <a:pt x="1161401" y="82998"/>
                      <a:pt x="1177493" y="49515"/>
                      <a:pt x="1269423" y="38187"/>
                    </a:cubicBezTo>
                    <a:cubicBezTo>
                      <a:pt x="1220211" y="222048"/>
                      <a:pt x="1194810" y="410673"/>
                      <a:pt x="1121786" y="589771"/>
                    </a:cubicBezTo>
                    <a:cubicBezTo>
                      <a:pt x="987786" y="531900"/>
                      <a:pt x="897878" y="505127"/>
                      <a:pt x="755941" y="572018"/>
                    </a:cubicBezTo>
                    <a:cubicBezTo>
                      <a:pt x="547329" y="472222"/>
                      <a:pt x="541629" y="535506"/>
                      <a:pt x="470191" y="533919"/>
                    </a:cubicBezTo>
                    <a:cubicBezTo>
                      <a:pt x="398753" y="532332"/>
                      <a:pt x="339798" y="576203"/>
                      <a:pt x="265402" y="567256"/>
                    </a:cubicBezTo>
                    <a:cubicBezTo>
                      <a:pt x="108672" y="473161"/>
                      <a:pt x="85292" y="521942"/>
                      <a:pt x="0" y="527859"/>
                    </a:cubicBezTo>
                    <a:lnTo>
                      <a:pt x="123826" y="42949"/>
                    </a:lnTo>
                    <a:close/>
                  </a:path>
                </a:pathLst>
              </a:custGeom>
              <a:grp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CB15ABFA-5254-4B7D-804B-F865F3A79EC5}"/>
                </a:ext>
              </a:extLst>
            </p:cNvPr>
            <p:cNvSpPr txBox="1"/>
            <p:nvPr/>
          </p:nvSpPr>
          <p:spPr>
            <a:xfrm>
              <a:off x="2948049" y="1701252"/>
              <a:ext cx="1129909" cy="430647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en-US" sz="360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Gợi</a:t>
              </a:r>
              <a:r>
                <a:rPr lang="en-US" sz="360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ý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749509" y="2678795"/>
            <a:ext cx="10431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gì khi năm học sắp kết thúc?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749509" y="3544670"/>
            <a:ext cx="1043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cảm thấy thế nào nếu mấy tháng nghỉ hè không đến trường?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2EF0D79-26EF-4099-827C-3C4527B0CEF8}"/>
              </a:ext>
            </a:extLst>
          </p:cNvPr>
          <p:cNvSpPr txBox="1"/>
          <p:nvPr/>
        </p:nvSpPr>
        <p:spPr>
          <a:xfrm>
            <a:off x="638675" y="4917703"/>
            <a:ext cx="10431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  <a:defRPr/>
            </a:pPr>
            <a:r>
              <a:rPr lang="vi-VN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sẽ nhớ nhất điều gì về trường lớp, về thầy cô khi nghỉ hè?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943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0325" y="829155"/>
            <a:ext cx="4127780" cy="4526528"/>
          </a:xfrm>
          <a:prstGeom prst="rect">
            <a:avLst/>
          </a:prstGeom>
        </p:spPr>
      </p:pic>
      <p:sp>
        <p:nvSpPr>
          <p:cNvPr id="29" name="文本框 28"/>
          <p:cNvSpPr txBox="1"/>
          <p:nvPr/>
        </p:nvSpPr>
        <p:spPr>
          <a:xfrm>
            <a:off x="509667" y="1969176"/>
            <a:ext cx="11298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Chúc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các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em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chăm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ngoan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,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học</a:t>
            </a:r>
            <a:r>
              <a:rPr lang="en-US" altLang="zh-CN" sz="5400" b="1" dirty="0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 </a:t>
            </a:r>
            <a:r>
              <a:rPr lang="en-US" altLang="zh-CN" sz="5400" b="1" dirty="0" err="1">
                <a:ln>
                  <a:solidFill>
                    <a:prstClr val="white"/>
                  </a:solidFill>
                </a:ln>
                <a:solidFill>
                  <a:srgbClr val="E31A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华文琥珀" panose="02010800040101010101" pitchFamily="2" charset="-122"/>
                <a:cs typeface="Times New Roman" pitchFamily="18" charset="0"/>
              </a:rPr>
              <a:t>giỏi</a:t>
            </a:r>
            <a:endParaRPr lang="zh-CN" altLang="en-US" sz="5400" b="1" dirty="0">
              <a:ln>
                <a:solidFill>
                  <a:prstClr val="white"/>
                </a:solidFill>
              </a:ln>
              <a:solidFill>
                <a:srgbClr val="E31A8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华文琥珀" panose="02010800040101010101" pitchFamily="2" charset="-122"/>
              <a:cs typeface="Times New Roman" pitchFamily="18" charset="0"/>
            </a:endParaRPr>
          </a:p>
        </p:txBody>
      </p:sp>
      <p:grpSp>
        <p:nvGrpSpPr>
          <p:cNvPr id="5" name="1">
            <a:extLst>
              <a:ext uri="{FF2B5EF4-FFF2-40B4-BE49-F238E27FC236}">
                <a16:creationId xmlns:a16="http://schemas.microsoft.com/office/drawing/2014/main" xmlns="" id="{BD333376-3168-4EB6-B623-DE04C657EEED}"/>
              </a:ext>
            </a:extLst>
          </p:cNvPr>
          <p:cNvGrpSpPr/>
          <p:nvPr/>
        </p:nvGrpSpPr>
        <p:grpSpPr>
          <a:xfrm>
            <a:off x="1" y="3274753"/>
            <a:ext cx="12082072" cy="3581011"/>
            <a:chOff x="-53293" y="2190760"/>
            <a:chExt cx="9211855" cy="2951064"/>
          </a:xfrm>
        </p:grpSpPr>
        <p:pic>
          <p:nvPicPr>
            <p:cNvPr id="6" name="10">
              <a:extLst>
                <a:ext uri="{FF2B5EF4-FFF2-40B4-BE49-F238E27FC236}">
                  <a16:creationId xmlns:a16="http://schemas.microsoft.com/office/drawing/2014/main" xmlns="" id="{B755A9DE-9830-40BF-AABA-9875FA1365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4248310" y="3185627"/>
              <a:ext cx="4910252" cy="1956197"/>
            </a:xfrm>
            <a:prstGeom prst="rect">
              <a:avLst/>
            </a:prstGeom>
          </p:spPr>
        </p:pic>
        <p:pic>
          <p:nvPicPr>
            <p:cNvPr id="7" name="13">
              <a:extLst>
                <a:ext uri="{FF2B5EF4-FFF2-40B4-BE49-F238E27FC236}">
                  <a16:creationId xmlns:a16="http://schemas.microsoft.com/office/drawing/2014/main" xmlns="" id="{6C4BD8BE-0256-4D27-8180-A7E8F6C56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936016" y="2190760"/>
              <a:ext cx="3208926" cy="2720031"/>
            </a:xfrm>
            <a:prstGeom prst="rect">
              <a:avLst/>
            </a:prstGeom>
          </p:spPr>
        </p:pic>
        <p:pic>
          <p:nvPicPr>
            <p:cNvPr id="8" name="16">
              <a:extLst>
                <a:ext uri="{FF2B5EF4-FFF2-40B4-BE49-F238E27FC236}">
                  <a16:creationId xmlns:a16="http://schemas.microsoft.com/office/drawing/2014/main" xmlns="" id="{1C55FC79-E88A-4078-88E9-9D07C64DF60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/>
            <a:stretch>
              <a:fillRect/>
            </a:stretch>
          </p:blipFill>
          <p:spPr>
            <a:xfrm>
              <a:off x="-53293" y="3185627"/>
              <a:ext cx="4910252" cy="1956197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79549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BF30E823-DE71-4314-9CA2-02BFC57E0858}"/>
  <p:tag name="ISPRING_RESOURCE_FOLDER" val="C:\Users\Lenovo\Desktop\E LEARNING\SẢN PHẨM NGUỒN\LÀM VIỆC THẬT LÀ VUI (T1+2)\LÀM VIỆC THẬT LÀ VUI (T1+2)\"/>
  <p:tag name="ISPRING_PRESENTATION_PATH" val="C:\Users\Lenovo\Desktop\E LEARNING\SẢN PHẨM NGUỒN\LÀM VIỆC THẬT LÀ VUI (T1+2)\LÀM VIỆC THẬT LÀ VUI (T1+2).pptx"/>
  <p:tag name="ISPRING_PROJECT_VERSION" val="9"/>
  <p:tag name="ISPRING_PROJECT_FOLDER_UPDATED" val="1"/>
  <p:tag name="ISPRING_SCREEN_RECS_UPDATED" val="C:\Users\Lenovo\Desktop\E LEARNING\SẢN PHẨM NGUỒN\LÀM VIỆC THẬT LÀ VUI (T1+2)\LÀM VIỆC THẬT LÀ VUI (T1+2)\"/>
  <p:tag name="FLASHSPRING_PRESENTATION_REFERENCES" val=""/>
  <p:tag name="ISPRING_LMS_API_VERSION" val="SCORM 2004 (4th edition)"/>
  <p:tag name="ISPRING_ULTRA_SCORM_COURSE_ID" val="E804D5E0-632F-4FEF-932E-749E413DE4D3"/>
  <p:tag name="ISPRING_CMI5_LAUNCH_METHOD" val="any window"/>
  <p:tag name="ISPRING_SCORM_RATE_SLIDES" val="1"/>
  <p:tag name="ISPRINGCLOUDFOLDERID" val="1"/>
  <p:tag name="ISPRINGONLINEFOLDERID" val="1"/>
  <p:tag name="ISPRING_OUTPUT_FOLDER" val="[[&quot;\uFFFD\uFFFD\u001Bd{8CF2C55F-B145-460A-B1B2-D144E4C14B2C}&quot;,&quot;C:\\Users\\Admin\\Desktop&quot;]]"/>
  <p:tag name="ISPRING_PUBLISH_SETTINGS" val="{&quot;commonSettings&quot;:{&quot;webSettings&quot;:{&quot;useMobileViewer&quot;:&quot;T_FALSE&quot;},&quot;lmsSettings&quot;:{&quot;useMobileViewer&quot;:&quot;T_FALSE&quot;},&quot;cloudSettings&quot;:{&quot;useMobileViewer&quot;:&quot;T_FALSE&quot;},&quot;ispringLmsSettings&quot;:{&quot;useMobileViewer&quot;:&quot;T_FALSE&quot;},&quot;playerId&quot;:&quot;free&quot;,&quot;studioSettings&quot;:{&quot;useMobileViewer&quot;:&quot;T_FALSE&quot;}},&quot;advancedSettings&quot;:{&quot;enableTextAllocation&quot;:&quot;T_TRUE&quot;,&quot;viewingFromLocalDrive&quot;:&quot;T_TRUE&quot;,&quot;contentScale&quot;:75,&quot;contentScaleMode&quot;:&quot;SCALE&quot;},&quot;accessibilitySettings&quot;:{&quot;enabled&quot;:&quot;T_FALSE&quot;},&quot;compressionSettings&quot;:{&quot;imageSettings&quot;:{&quot;jpegQuality&quot;:70,&quot;optimizeImageForResolution&quot;:&quot;T_FALSE&quot;},&quot;audioQuality&quot;:70,&quot;videoQuality&quot;:65},&quot;protectionSettings&quot;:{&quot;watermarkEnabled&quot;:&quot;T_FALSE&quot;,&quot;watermarkPosition&quot;:&quot;MIDDLE_CENTER&quot;,&quot;openWatermarkUrl&quot;:&quot;T_FALSE&quot;,&quot;openWatermarkWebPageInNewWindow&quot;:&quot;T_FALSE&quot;,&quot;displayAfterEnabled&quot;:&quot;T_FALSE&quot;,&quot;displayUntilEnabled&quot;:&quot;T_FALSE&quot;,&quot;domainRestrictionEnabled&quot;:&quot;T_FALSE&quot;,&quot;enablePassword&quot;:&quot;T_FALSE&quot;},&quot;videoSettings&quot;:{&quot;videoCompressionSettings&quot;:{&quot;audioQuality&quot;:70,&quot;videoQuality&quot;:75},&quot;secondsOnEachSlide&quot;:5,&quot;hostingSettings&quot;:{}},&quot;ispringOnlineSettings&quot;:{&quot;onlineDestinationFolderId&quot;:&quot;1&quot;},&quot;cloudSettings&quot;:{&quot;onlineDestinationFolderId&quot;:&quot;1&quot;},&quot;wordSettings&quot;:{&quot;printCopies&quot;:1},&quot;studioSettings&quot;:{&quot;onlineDestinationFolderId&quot;:&quot;1&quot;,&quot;uploadSources&quot;:true}}"/>
  <p:tag name="ISPRING_SCORM_PASSING_SCORE" val="100.000000"/>
  <p:tag name="ISPRING_FIRST_PUBLISH" val="1"/>
  <p:tag name="ISPRING_ULTRA_SCORM_COURCE_TITLE" val="Tiếng Việt 2 - Ôn tập cuối kì 2 (Tiết 3+4)"/>
  <p:tag name="ISPRING_PRESENTATION_TITLE" val="Tiếng Việt 2 - Ôn tập cuối kì 2 (Tiết 3+4)"/>
  <p:tag name="ISPRING_SCORM_ENDPOINT" val="&lt;endpoint&gt;&lt;enable&gt;0&lt;/enable&gt;&lt;lrs&gt;https://&lt;/lrs&gt;&lt;auth&gt;0&lt;/auth&gt;&lt;login&gt;&lt;/login&gt;&lt;password&gt;&lt;/password&gt;&lt;key&gt;&lt;/key&gt;&lt;name&gt;&lt;/name&gt;&lt;email&gt;&lt;/email&gt;&lt;/endpoint&gt;&#10;"/>
  <p:tag name="ISPRING_SCORM_RATE_QUIZZES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C43F6DC2-51FB-49E7-BFD1-272A52289323}:25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A95D2DC2-E611-413A-B179-E99558AD3C33}:25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712C020E-6806-49EE-BAC2-D442D89DD0BD}: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EE2F64CB-7451-437D-9FDE-18B11A919B63}:259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1A538FB9-CCFA-4C9D-86E3-2FA43DD46143}:26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UID" val="{DC934FF0-C4DA-404F-A611-453B64D70D09}:261"/>
</p:tagLst>
</file>

<file path=ppt/theme/theme1.xml><?xml version="1.0" encoding="utf-8"?>
<a:theme xmlns:a="http://schemas.openxmlformats.org/drawingml/2006/main" name="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nền 3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NỀN 5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1386</TotalTime>
  <Words>273</Words>
  <Application>Microsoft Office PowerPoint</Application>
  <PresentationFormat>Widescreen</PresentationFormat>
  <Paragraphs>46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8" baseType="lpstr">
      <vt:lpstr>Microsoft YaHei</vt:lpstr>
      <vt:lpstr>宋体</vt:lpstr>
      <vt:lpstr>Arial</vt:lpstr>
      <vt:lpstr>Calibri</vt:lpstr>
      <vt:lpstr>Calibri Light</vt:lpstr>
      <vt:lpstr>等线</vt:lpstr>
      <vt:lpstr>华文琥珀</vt:lpstr>
      <vt:lpstr>Times New Roman</vt:lpstr>
      <vt:lpstr>NỀN 5</vt:lpstr>
      <vt:lpstr>nền 3</vt:lpstr>
      <vt:lpstr>1_NỀN 5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Tiếng Việt 2 - Ôn tập cuối kì 2 (Tiết 3+4)</dc:title>
  <dc:creator>Lenovo</dc:creator>
  <cp:lastModifiedBy>Admin</cp:lastModifiedBy>
  <cp:revision>320</cp:revision>
  <dcterms:created xsi:type="dcterms:W3CDTF">2021-06-24T12:42:07Z</dcterms:created>
  <dcterms:modified xsi:type="dcterms:W3CDTF">2025-05-12T10:01:08Z</dcterms:modified>
</cp:coreProperties>
</file>