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0" r:id="rId2"/>
  </p:sldMasterIdLst>
  <p:notesMasterIdLst>
    <p:notesMasterId r:id="rId9"/>
  </p:notesMasterIdLst>
  <p:sldIdLst>
    <p:sldId id="520" r:id="rId3"/>
    <p:sldId id="327" r:id="rId4"/>
    <p:sldId id="485" r:id="rId5"/>
    <p:sldId id="486" r:id="rId6"/>
    <p:sldId id="328" r:id="rId7"/>
    <p:sldId id="47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71" autoAdjust="0"/>
  </p:normalViewPr>
  <p:slideViewPr>
    <p:cSldViewPr snapToGrid="0">
      <p:cViewPr varScale="1">
        <p:scale>
          <a:sx n="68" d="100"/>
          <a:sy n="68" d="100"/>
        </p:scale>
        <p:origin x="6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6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2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9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28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3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812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3" r:id="rId17"/>
    <p:sldLayoutId id="2147483699" r:id="rId18"/>
    <p:sldLayoutId id="2147483698" r:id="rId19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noProof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GƯƠM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8" name="14">
            <a:extLst>
              <a:ext uri="{FF2B5EF4-FFF2-40B4-BE49-F238E27FC236}">
                <a16:creationId xmlns:a16="http://schemas.microsoft.com/office/drawing/2014/main" xmlns="" id="{31151818-B080-433D-A619-EB2880751D59}"/>
              </a:ext>
            </a:extLst>
          </p:cNvPr>
          <p:cNvGrpSpPr/>
          <p:nvPr/>
        </p:nvGrpSpPr>
        <p:grpSpPr>
          <a:xfrm>
            <a:off x="3569504" y="1412875"/>
            <a:ext cx="4505325" cy="2016125"/>
            <a:chOff x="2118480" y="1316166"/>
            <a:chExt cx="1512168" cy="1512168"/>
          </a:xfrm>
        </p:grpSpPr>
        <p:sp>
          <p:nvSpPr>
            <p:cNvPr id="49" name="15">
              <a:extLst>
                <a:ext uri="{FF2B5EF4-FFF2-40B4-BE49-F238E27FC236}">
                  <a16:creationId xmlns:a16="http://schemas.microsoft.com/office/drawing/2014/main" xmlns="" id="{AB2C2D91-B1D8-4AD3-B0DB-F2C0AB8ADB6E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0" name="TextBox 67">
              <a:extLst>
                <a:ext uri="{FF2B5EF4-FFF2-40B4-BE49-F238E27FC236}">
                  <a16:creationId xmlns:a16="http://schemas.microsoft.com/office/drawing/2014/main" xmlns="" id="{0C9978AA-7B78-494D-9DD5-BC5A62EAF02C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87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475521-7A33-44A2-8529-828CB4B89D41}"/>
              </a:ext>
            </a:extLst>
          </p:cNvPr>
          <p:cNvSpPr txBox="1"/>
          <p:nvPr/>
        </p:nvSpPr>
        <p:spPr>
          <a:xfrm>
            <a:off x="2955183" y="946762"/>
            <a:ext cx="5731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Q,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kiểu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3" y="2006221"/>
            <a:ext cx="4111507" cy="42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40" y="2006221"/>
            <a:ext cx="4237851" cy="42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6327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ữ Q kiểu 2 cỡ nhỏ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2137" y="409433"/>
            <a:ext cx="11423176" cy="6073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0643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V viết hoa cỡ nhỏ kiểu 2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423081" y="423081"/>
            <a:ext cx="11368585" cy="6032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5533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xmlns="" id="{4C89809E-4DAE-4B3F-8F7A-84E38EFD47E7}"/>
              </a:ext>
            </a:extLst>
          </p:cNvPr>
          <p:cNvSpPr/>
          <p:nvPr/>
        </p:nvSpPr>
        <p:spPr>
          <a:xfrm>
            <a:off x="932180" y="658987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C7A9665-D65A-4F8D-BB27-97CB230E49AF}"/>
              </a:ext>
            </a:extLst>
          </p:cNvPr>
          <p:cNvSpPr/>
          <p:nvPr/>
        </p:nvSpPr>
        <p:spPr>
          <a:xfrm>
            <a:off x="2028825" y="3349437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61DE52-4F2F-4F0A-B520-7E08026636D3}"/>
              </a:ext>
            </a:extLst>
          </p:cNvPr>
          <p:cNvSpPr txBox="1"/>
          <p:nvPr/>
        </p:nvSpPr>
        <p:spPr>
          <a:xfrm>
            <a:off x="2609849" y="3571875"/>
            <a:ext cx="520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4B963DB-6FE8-46F5-82F5-CA65073C43A9}"/>
              </a:ext>
            </a:extLst>
          </p:cNvPr>
          <p:cNvSpPr txBox="1"/>
          <p:nvPr/>
        </p:nvSpPr>
        <p:spPr>
          <a:xfrm>
            <a:off x="2600324" y="4290358"/>
            <a:ext cx="613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1E2058B-35A1-42CE-970E-CF27740C63C3}"/>
              </a:ext>
            </a:extLst>
          </p:cNvPr>
          <p:cNvSpPr txBox="1"/>
          <p:nvPr/>
        </p:nvSpPr>
        <p:spPr>
          <a:xfrm>
            <a:off x="2609850" y="5035362"/>
            <a:ext cx="50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1637731"/>
            <a:ext cx="7770267" cy="1105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E7720F3-FEE3-4114-9449-8C674C28ACD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Viết Ôn chữ hoa Q, V (kiểu 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8F9BEB-CEF3-4C08-9A5D-AA771709A0D9}:5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7B1C0B-59E0-4C2B-8B37-ACD432F468C6}:3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32A65C-AD44-4956-AA61-24C983E7598E}:4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57F1C3-DA61-4A62-A11F-71A1B2F31771}:4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180A25-4B5E-4BFE-BCB9-78FEAB498483}:3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787815-95EE-4D55-B722-59B7C545CF3E}:476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54</Words>
  <Application>Microsoft Office PowerPoint</Application>
  <PresentationFormat>Widescreen</PresentationFormat>
  <Paragraphs>14</Paragraphs>
  <Slides>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Ôn chữ hoa Q, V (kiểu 2)</dc:title>
  <dc:creator>Lenovo</dc:creator>
  <cp:lastModifiedBy>Admin</cp:lastModifiedBy>
  <cp:revision>94</cp:revision>
  <dcterms:created xsi:type="dcterms:W3CDTF">2021-06-19T10:18:58Z</dcterms:created>
  <dcterms:modified xsi:type="dcterms:W3CDTF">2025-05-12T08:57:57Z</dcterms:modified>
</cp:coreProperties>
</file>