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85" r:id="rId3"/>
    <p:sldId id="260" r:id="rId4"/>
    <p:sldId id="286" r:id="rId5"/>
    <p:sldId id="288" r:id="rId6"/>
    <p:sldId id="264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8FB7"/>
    <a:srgbClr val="FD335E"/>
    <a:srgbClr val="3CF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6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58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97" y="1196860"/>
            <a:ext cx="7874405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97" y="1196860"/>
            <a:ext cx="7874405" cy="44642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7766" y="5875058"/>
            <a:ext cx="549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66" y="5875058"/>
            <a:ext cx="549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9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595750" y="1936411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44217" y="1876154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7016496" y="1936411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20183" y="1876154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2133166"/>
            <a:ext cx="10511648" cy="276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2603" y="1262822"/>
            <a:ext cx="4796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D335E"/>
                </a:solidFill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7664" y="1209572"/>
            <a:ext cx="516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D335E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731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2133165"/>
            <a:ext cx="9523807" cy="250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1243" y="1262821"/>
            <a:ext cx="434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D335E"/>
                </a:solidFill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6947" y="1199942"/>
            <a:ext cx="467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D335E"/>
                </a:solidFill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8861" y="4455158"/>
            <a:ext cx="1635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rế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320" y="4441906"/>
            <a:ext cx="170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rạ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4598" y="4441906"/>
            <a:ext cx="105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rổ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7829" y="4505463"/>
            <a:ext cx="156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sẽ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5932" y="4517906"/>
            <a:ext cx="148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sả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3040" y="4492211"/>
            <a:ext cx="1448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sò</a:t>
            </a:r>
          </a:p>
        </p:txBody>
      </p:sp>
    </p:spTree>
    <p:extLst>
      <p:ext uri="{BB962C8B-B14F-4D97-AF65-F5344CB8AC3E}">
        <p14:creationId xmlns:p14="http://schemas.microsoft.com/office/powerpoint/2010/main" val="25348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244207"/>
            <a:ext cx="2962656" cy="2224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11" y="2149286"/>
            <a:ext cx="3445348" cy="231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8" y="2244207"/>
            <a:ext cx="2511706" cy="2224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81" y="2244207"/>
            <a:ext cx="2793419" cy="22243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8387" y="4468596"/>
            <a:ext cx="137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rá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6227" y="4468596"/>
            <a:ext cx="147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599" y="4561361"/>
            <a:ext cx="156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9835" y="4561360"/>
            <a:ext cx="18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351480"/>
            <a:ext cx="9211989" cy="2420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4994" y="365055"/>
            <a:ext cx="39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D335E"/>
                </a:solidFill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4695" y="365055"/>
            <a:ext cx="42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D335E"/>
                </a:solidFill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5094" y="3783769"/>
            <a:ext cx="106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sẽ</a:t>
            </a:r>
            <a:endParaRPr lang="en-US" sz="48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3915" y="3770517"/>
            <a:ext cx="110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sò</a:t>
            </a:r>
            <a:endParaRPr lang="en-US" sz="4800" b="1" dirty="0">
              <a:ln>
                <a:solidFill>
                  <a:sysClr val="windowText" lastClr="000000"/>
                </a:solidFill>
              </a:ln>
              <a:latin typeface="#9Slide03 Quicksand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7948" y="5104288"/>
            <a:ext cx="174383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rá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5788" y="5104288"/>
            <a:ext cx="18720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4342" y="5104288"/>
            <a:ext cx="228079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3040" y="5066731"/>
            <a:ext cx="21026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50" y="3858001"/>
            <a:ext cx="128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rạ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6274" y="3858001"/>
            <a:ext cx="122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sả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1720" y="3927485"/>
            <a:ext cx="151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rế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1796" y="3927485"/>
            <a:ext cx="141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latin typeface="#9Slide03 Quicksand" panose="00000500000000000000" pitchFamily="2" charset="0"/>
              </a:rPr>
              <a:t>rổ</a:t>
            </a:r>
          </a:p>
        </p:txBody>
      </p:sp>
    </p:spTree>
    <p:extLst>
      <p:ext uri="{BB962C8B-B14F-4D97-AF65-F5344CB8AC3E}">
        <p14:creationId xmlns:p14="http://schemas.microsoft.com/office/powerpoint/2010/main" val="40136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910</TotalTime>
  <Words>56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#9Slide03 Quicksand</vt:lpstr>
      <vt:lpstr>Arial</vt:lpstr>
      <vt:lpstr>Arial-Rounded</vt:lpstr>
      <vt:lpstr>Calibri</vt:lpstr>
      <vt:lpstr>Calibri Light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PC</cp:lastModifiedBy>
  <cp:revision>96</cp:revision>
  <dcterms:created xsi:type="dcterms:W3CDTF">2020-05-19T07:29:54Z</dcterms:created>
  <dcterms:modified xsi:type="dcterms:W3CDTF">2025-10-11T10:37:10Z</dcterms:modified>
</cp:coreProperties>
</file>