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1" r:id="rId2"/>
    <p:sldId id="292" r:id="rId3"/>
    <p:sldId id="2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8FB7"/>
    <a:srgbClr val="FD335E"/>
    <a:srgbClr val="3CF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6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58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7477" y="5097780"/>
            <a:ext cx="113854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algn="ctr"/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rá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#9Slide03 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" y="-294322"/>
            <a:ext cx="11487150" cy="53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1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5865" y="325451"/>
            <a:ext cx="301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400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6" y="217170"/>
            <a:ext cx="2124183" cy="986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1BFBF-AB96-4DA2-A08A-7B6762762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6" y="1324504"/>
            <a:ext cx="5624038" cy="5327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9BC47-3D50-4DD0-883E-421ECE071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1" y="1530244"/>
            <a:ext cx="601093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909</TotalTime>
  <Words>19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#9Slide03 Quicksand</vt:lpstr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PC</cp:lastModifiedBy>
  <cp:revision>96</cp:revision>
  <dcterms:created xsi:type="dcterms:W3CDTF">2020-05-19T07:29:54Z</dcterms:created>
  <dcterms:modified xsi:type="dcterms:W3CDTF">2025-10-11T10:37:46Z</dcterms:modified>
</cp:coreProperties>
</file>