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9" r:id="rId1"/>
    <p:sldMasterId id="2147483718" r:id="rId2"/>
  </p:sldMasterIdLst>
  <p:notesMasterIdLst>
    <p:notesMasterId r:id="rId7"/>
  </p:notesMasterIdLst>
  <p:sldIdLst>
    <p:sldId id="437" r:id="rId3"/>
    <p:sldId id="344" r:id="rId4"/>
    <p:sldId id="355" r:id="rId5"/>
    <p:sldId id="346" r:id="rId6"/>
  </p:sldIdLst>
  <p:sldSz cx="12192000" cy="6858000"/>
  <p:notesSz cx="6858000" cy="9144000"/>
  <p:custDataLst>
    <p:tags r:id="rId8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6600"/>
    <a:srgbClr val="00FFFF"/>
    <a:srgbClr val="FFFFCC"/>
    <a:srgbClr val="99FFCC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howGuides="1">
      <p:cViewPr varScale="1">
        <p:scale>
          <a:sx n="83" d="100"/>
          <a:sy n="83" d="100"/>
        </p:scale>
        <p:origin x="686" y="77"/>
      </p:cViewPr>
      <p:guideLst>
        <p:guide orient="horz" pos="217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168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8B76F6-7968-445C-8317-118E22BFF363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2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519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7553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24489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08771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46724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08688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0334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6983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3"/>
          <p:cNvGrpSpPr/>
          <p:nvPr/>
        </p:nvGrpSpPr>
        <p:grpSpPr>
          <a:xfrm>
            <a:off x="108986" y="460599"/>
            <a:ext cx="11798093" cy="6076625"/>
            <a:chOff x="95575" y="507725"/>
            <a:chExt cx="10346375" cy="6698354"/>
          </a:xfrm>
        </p:grpSpPr>
        <p:sp>
          <p:nvSpPr>
            <p:cNvPr id="78" name="Google Shape;78;p13"/>
            <p:cNvSpPr/>
            <p:nvPr/>
          </p:nvSpPr>
          <p:spPr>
            <a:xfrm>
              <a:off x="250050" y="507725"/>
              <a:ext cx="10191900" cy="6544800"/>
            </a:xfrm>
            <a:prstGeom prst="rect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40"/>
            </a:p>
          </p:txBody>
        </p:sp>
        <p:grpSp>
          <p:nvGrpSpPr>
            <p:cNvPr id="79" name="Google Shape;79;p13"/>
            <p:cNvGrpSpPr/>
            <p:nvPr/>
          </p:nvGrpSpPr>
          <p:grpSpPr>
            <a:xfrm>
              <a:off x="95575" y="1117296"/>
              <a:ext cx="8222274" cy="6088783"/>
              <a:chOff x="95575" y="1117296"/>
              <a:chExt cx="8222274" cy="6088783"/>
            </a:xfrm>
          </p:grpSpPr>
          <p:sp>
            <p:nvSpPr>
              <p:cNvPr id="80" name="Google Shape;80;p13"/>
              <p:cNvSpPr/>
              <p:nvPr/>
            </p:nvSpPr>
            <p:spPr>
              <a:xfrm flipH="1">
                <a:off x="8019567" y="6907065"/>
                <a:ext cx="298283" cy="299014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14178" extrusionOk="0">
                    <a:moveTo>
                      <a:pt x="7072" y="0"/>
                    </a:moveTo>
                    <a:cubicBezTo>
                      <a:pt x="6505" y="0"/>
                      <a:pt x="6005" y="2135"/>
                      <a:pt x="5838" y="5037"/>
                    </a:cubicBezTo>
                    <a:cubicBezTo>
                      <a:pt x="5838" y="5471"/>
                      <a:pt x="5471" y="5838"/>
                      <a:pt x="5004" y="5871"/>
                    </a:cubicBezTo>
                    <a:cubicBezTo>
                      <a:pt x="2102" y="6038"/>
                      <a:pt x="1" y="6505"/>
                      <a:pt x="1" y="7072"/>
                    </a:cubicBezTo>
                    <a:cubicBezTo>
                      <a:pt x="1" y="7672"/>
                      <a:pt x="2102" y="8139"/>
                      <a:pt x="5004" y="8306"/>
                    </a:cubicBezTo>
                    <a:cubicBezTo>
                      <a:pt x="5471" y="8340"/>
                      <a:pt x="5838" y="8707"/>
                      <a:pt x="5838" y="9140"/>
                    </a:cubicBezTo>
                    <a:cubicBezTo>
                      <a:pt x="6005" y="12042"/>
                      <a:pt x="6505" y="14177"/>
                      <a:pt x="7072" y="14177"/>
                    </a:cubicBezTo>
                    <a:cubicBezTo>
                      <a:pt x="7639" y="14177"/>
                      <a:pt x="8140" y="12042"/>
                      <a:pt x="8273" y="9140"/>
                    </a:cubicBezTo>
                    <a:cubicBezTo>
                      <a:pt x="8307" y="8707"/>
                      <a:pt x="8674" y="8340"/>
                      <a:pt x="9107" y="8306"/>
                    </a:cubicBezTo>
                    <a:cubicBezTo>
                      <a:pt x="12009" y="8139"/>
                      <a:pt x="14144" y="7672"/>
                      <a:pt x="14144" y="7072"/>
                    </a:cubicBezTo>
                    <a:cubicBezTo>
                      <a:pt x="14144" y="6505"/>
                      <a:pt x="12009" y="6038"/>
                      <a:pt x="9107" y="5871"/>
                    </a:cubicBezTo>
                    <a:cubicBezTo>
                      <a:pt x="8674" y="5838"/>
                      <a:pt x="8307" y="5471"/>
                      <a:pt x="8273" y="5037"/>
                    </a:cubicBezTo>
                    <a:cubicBezTo>
                      <a:pt x="8140" y="2135"/>
                      <a:pt x="7639" y="0"/>
                      <a:pt x="7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40"/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 flipH="1">
                <a:off x="95575" y="1117296"/>
                <a:ext cx="298283" cy="299014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14178" extrusionOk="0">
                    <a:moveTo>
                      <a:pt x="7072" y="0"/>
                    </a:moveTo>
                    <a:cubicBezTo>
                      <a:pt x="6505" y="0"/>
                      <a:pt x="6005" y="2135"/>
                      <a:pt x="5838" y="5037"/>
                    </a:cubicBezTo>
                    <a:cubicBezTo>
                      <a:pt x="5838" y="5471"/>
                      <a:pt x="5471" y="5838"/>
                      <a:pt x="5004" y="5871"/>
                    </a:cubicBezTo>
                    <a:cubicBezTo>
                      <a:pt x="2102" y="6038"/>
                      <a:pt x="1" y="6505"/>
                      <a:pt x="1" y="7072"/>
                    </a:cubicBezTo>
                    <a:cubicBezTo>
                      <a:pt x="1" y="7672"/>
                      <a:pt x="2102" y="8139"/>
                      <a:pt x="5004" y="8306"/>
                    </a:cubicBezTo>
                    <a:cubicBezTo>
                      <a:pt x="5471" y="8340"/>
                      <a:pt x="5838" y="8707"/>
                      <a:pt x="5838" y="9140"/>
                    </a:cubicBezTo>
                    <a:cubicBezTo>
                      <a:pt x="6005" y="12042"/>
                      <a:pt x="6505" y="14177"/>
                      <a:pt x="7072" y="14177"/>
                    </a:cubicBezTo>
                    <a:cubicBezTo>
                      <a:pt x="7639" y="14177"/>
                      <a:pt x="8140" y="12042"/>
                      <a:pt x="8273" y="9140"/>
                    </a:cubicBezTo>
                    <a:cubicBezTo>
                      <a:pt x="8307" y="8707"/>
                      <a:pt x="8674" y="8340"/>
                      <a:pt x="9107" y="8306"/>
                    </a:cubicBezTo>
                    <a:cubicBezTo>
                      <a:pt x="12009" y="8139"/>
                      <a:pt x="14144" y="7672"/>
                      <a:pt x="14144" y="7072"/>
                    </a:cubicBezTo>
                    <a:cubicBezTo>
                      <a:pt x="14144" y="6505"/>
                      <a:pt x="12009" y="6038"/>
                      <a:pt x="9107" y="5871"/>
                    </a:cubicBezTo>
                    <a:cubicBezTo>
                      <a:pt x="8674" y="5838"/>
                      <a:pt x="8307" y="5471"/>
                      <a:pt x="8273" y="5037"/>
                    </a:cubicBezTo>
                    <a:cubicBezTo>
                      <a:pt x="8140" y="2135"/>
                      <a:pt x="7639" y="0"/>
                      <a:pt x="7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40"/>
              </a:p>
            </p:txBody>
          </p:sp>
        </p:grpSp>
      </p:grpSp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583925" y="593388"/>
            <a:ext cx="11052700" cy="1128897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32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1425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157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0576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3611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784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6708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0633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639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846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248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679673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603280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918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453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118496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652090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7857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202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843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817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479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283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853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706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9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6E7AD85-FCD5-4948-8C86-6106F1D05BC4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076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5"/>
          <p:cNvGrpSpPr>
            <a:grpSpLocks/>
          </p:cNvGrpSpPr>
          <p:nvPr/>
        </p:nvGrpSpPr>
        <p:grpSpPr bwMode="auto">
          <a:xfrm rot="-1927061">
            <a:off x="1905000" y="609600"/>
            <a:ext cx="1066800" cy="685800"/>
            <a:chOff x="4733" y="799"/>
            <a:chExt cx="388" cy="353"/>
          </a:xfrm>
        </p:grpSpPr>
        <p:sp>
          <p:nvSpPr>
            <p:cNvPr id="10262" name="Freeform 1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1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1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3" name="Group 19"/>
          <p:cNvGrpSpPr>
            <a:grpSpLocks/>
          </p:cNvGrpSpPr>
          <p:nvPr/>
        </p:nvGrpSpPr>
        <p:grpSpPr bwMode="auto">
          <a:xfrm rot="-3800768">
            <a:off x="2171700" y="419100"/>
            <a:ext cx="1066800" cy="685800"/>
            <a:chOff x="4733" y="799"/>
            <a:chExt cx="388" cy="353"/>
          </a:xfrm>
        </p:grpSpPr>
        <p:sp>
          <p:nvSpPr>
            <p:cNvPr id="10259" name="Freeform 2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2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44" name="Group 23"/>
          <p:cNvGrpSpPr>
            <a:grpSpLocks/>
          </p:cNvGrpSpPr>
          <p:nvPr/>
        </p:nvGrpSpPr>
        <p:grpSpPr bwMode="auto">
          <a:xfrm>
            <a:off x="1828800" y="0"/>
            <a:ext cx="838200" cy="1427163"/>
            <a:chOff x="336" y="144"/>
            <a:chExt cx="528" cy="899"/>
          </a:xfrm>
        </p:grpSpPr>
        <p:grpSp>
          <p:nvGrpSpPr>
            <p:cNvPr id="10254" name="Group 24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10256" name="Freeform 25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Freeform 26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Freeform 27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0 w 409"/>
                  <a:gd name="T1" fmla="*/ 0 h 658"/>
                  <a:gd name="T2" fmla="*/ 0 w 409"/>
                  <a:gd name="T3" fmla="*/ 0 h 658"/>
                  <a:gd name="T4" fmla="*/ 0 w 409"/>
                  <a:gd name="T5" fmla="*/ 0 h 658"/>
                  <a:gd name="T6" fmla="*/ 0 w 409"/>
                  <a:gd name="T7" fmla="*/ 0 h 658"/>
                  <a:gd name="T8" fmla="*/ 0 w 409"/>
                  <a:gd name="T9" fmla="*/ 0 h 658"/>
                  <a:gd name="T10" fmla="*/ 0 w 409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5" name="Freeform 28"/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5" name="Picture 30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81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2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3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10001" r="5849" b="65588"/>
          <a:stretch/>
        </p:blipFill>
        <p:spPr bwMode="auto">
          <a:xfrm>
            <a:off x="228600" y="171738"/>
            <a:ext cx="11734800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002378" y="5697877"/>
            <a:ext cx="1416223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50619" y="5672756"/>
            <a:ext cx="834089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Nam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tô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bức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tranh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cây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tre.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18600" y="5672756"/>
            <a:ext cx="697221" cy="78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43601" y="5672756"/>
            <a:ext cx="11325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458200" y="5672756"/>
            <a:ext cx="10194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tr</a:t>
            </a:r>
            <a:r>
              <a:rPr lang="en-US" sz="4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409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8636506" y="1716461"/>
            <a:ext cx="1458086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tr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30119" y="1748919"/>
            <a:ext cx="1458086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  <p:pic>
        <p:nvPicPr>
          <p:cNvPr id="9218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23" y="-146258"/>
            <a:ext cx="190392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2120271" y="2731640"/>
            <a:ext cx="4348626" cy="2329002"/>
            <a:chOff x="384" y="1676"/>
            <a:chExt cx="1700" cy="96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240" name="Rectangle 27"/>
            <p:cNvSpPr>
              <a:spLocks noChangeArrowheads="1"/>
            </p:cNvSpPr>
            <p:nvPr/>
          </p:nvSpPr>
          <p:spPr bwMode="auto">
            <a:xfrm>
              <a:off x="404" y="1676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vi-VN" sz="5400" dirty="0"/>
                <a:t>    </a:t>
              </a:r>
              <a:endParaRPr lang="en-US" sz="5400" dirty="0"/>
            </a:p>
          </p:txBody>
        </p:sp>
        <p:sp>
          <p:nvSpPr>
            <p:cNvPr id="9241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3773341" y="1687093"/>
            <a:ext cx="1549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02171" y="734879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 </a:t>
            </a:r>
            <a:endParaRPr lang="en-US" sz="54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44663" y="2739003"/>
            <a:ext cx="1981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30119" y="3882543"/>
            <a:ext cx="1549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</a:t>
            </a:r>
            <a:r>
              <a:rPr lang="vi-VN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ô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39" name="Group 30"/>
          <p:cNvGrpSpPr>
            <a:grpSpLocks/>
          </p:cNvGrpSpPr>
          <p:nvPr/>
        </p:nvGrpSpPr>
        <p:grpSpPr bwMode="auto">
          <a:xfrm>
            <a:off x="7538147" y="2787782"/>
            <a:ext cx="4297466" cy="2319338"/>
            <a:chOff x="384" y="1680"/>
            <a:chExt cx="1680" cy="96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8571604" y="1622074"/>
            <a:ext cx="1549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VNI-Avo" pitchFamily="2" charset="0"/>
                <a:cs typeface="Times New Roman" panose="02020603050405020304" pitchFamily="18" charset="0"/>
              </a:rPr>
              <a:t>tr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327052" y="2883009"/>
            <a:ext cx="1981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652409" y="3947451"/>
            <a:ext cx="1549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tr</a:t>
            </a:r>
            <a:r>
              <a:rPr lang="en-US" sz="60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e</a:t>
            </a:r>
            <a:endParaRPr lang="en-US" sz="6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7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-0.0918 0.146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07943 0.178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3" grpId="0" animBg="1"/>
      <p:bldP spid="29" grpId="0"/>
      <p:bldP spid="29" grpId="1"/>
      <p:bldP spid="30" grpId="0"/>
      <p:bldP spid="31" grpId="0"/>
      <p:bldP spid="44" grpId="0"/>
      <p:bldP spid="44" grpId="1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9C2A56-D85A-A5A5-517F-1C55A17E8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294" y="476741"/>
            <a:ext cx="4658327" cy="226928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07A8F12-271D-E4B5-EE27-39E6E86DFC2F}"/>
              </a:ext>
            </a:extLst>
          </p:cNvPr>
          <p:cNvSpPr txBox="1">
            <a:spLocks/>
          </p:cNvSpPr>
          <p:nvPr/>
        </p:nvSpPr>
        <p:spPr>
          <a:xfrm>
            <a:off x="3165418" y="2576069"/>
            <a:ext cx="1741225" cy="62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278" tIns="105278" rIns="105278" bIns="1052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9pPr>
          </a:lstStyle>
          <a:p>
            <a:r>
              <a:rPr lang="en-US" sz="4355" dirty="0">
                <a:solidFill>
                  <a:schemeClr val="bg1">
                    <a:lumMod val="1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ô </a:t>
            </a:r>
            <a:r>
              <a:rPr lang="en-US" sz="4355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</a:t>
            </a:r>
            <a:r>
              <a:rPr lang="en-US" sz="4355" dirty="0" err="1">
                <a:solidFill>
                  <a:schemeClr val="bg1">
                    <a:lumMod val="1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ô</a:t>
            </a:r>
            <a:r>
              <a:rPr lang="en-US" sz="4355" dirty="0">
                <a:solidFill>
                  <a:schemeClr val="bg1">
                    <a:lumMod val="1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6439F-13C6-57F4-5E95-02118876C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958" y="476741"/>
            <a:ext cx="3009783" cy="226928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4D170B48-CA3B-1398-0603-AC35A06949EE}"/>
              </a:ext>
            </a:extLst>
          </p:cNvPr>
          <p:cNvSpPr txBox="1">
            <a:spLocks/>
          </p:cNvSpPr>
          <p:nvPr/>
        </p:nvSpPr>
        <p:spPr>
          <a:xfrm>
            <a:off x="7709811" y="2576069"/>
            <a:ext cx="1741225" cy="56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278" tIns="105278" rIns="105278" bIns="1052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9pPr>
          </a:lstStyle>
          <a:p>
            <a:r>
              <a:rPr lang="en-US" sz="4355">
                <a:solidFill>
                  <a:schemeClr val="bg1">
                    <a:lumMod val="1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sư </a:t>
            </a:r>
            <a:r>
              <a:rPr lang="en-US" sz="4355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</a:t>
            </a:r>
            <a:r>
              <a:rPr lang="en-US" sz="4355">
                <a:solidFill>
                  <a:schemeClr val="bg1">
                    <a:lumMod val="1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ử	</a:t>
            </a:r>
          </a:p>
        </p:txBody>
      </p:sp>
      <p:pic>
        <p:nvPicPr>
          <p:cNvPr id="7" name="Picture 2" descr="Cá lăng là cá gì? Cá lăng bao nhiêu 1kg, cách phân biệt cá lăng và cá trê">
            <a:extLst>
              <a:ext uri="{FF2B5EF4-FFF2-40B4-BE49-F238E27FC236}">
                <a16:creationId xmlns:a16="http://schemas.microsoft.com/office/drawing/2014/main" id="{2357D244-05E6-58E8-99A7-C2422145F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81" y="3715604"/>
            <a:ext cx="3312512" cy="1866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e Đằng Ngà | Cây Xanh Tân Thúy">
            <a:extLst>
              <a:ext uri="{FF2B5EF4-FFF2-40B4-BE49-F238E27FC236}">
                <a16:creationId xmlns:a16="http://schemas.microsoft.com/office/drawing/2014/main" id="{854D1A4C-B969-BD76-7BA0-AC2A462AF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908" y="3545651"/>
            <a:ext cx="2250212" cy="18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22D2CD54-6C43-582F-8498-E1C487FF8A7E}"/>
              </a:ext>
            </a:extLst>
          </p:cNvPr>
          <p:cNvSpPr txBox="1">
            <a:spLocks/>
          </p:cNvSpPr>
          <p:nvPr/>
        </p:nvSpPr>
        <p:spPr>
          <a:xfrm>
            <a:off x="3228097" y="5411677"/>
            <a:ext cx="2089866" cy="56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278" tIns="105278" rIns="105278" bIns="1052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9pPr>
          </a:lstStyle>
          <a:p>
            <a:r>
              <a:rPr lang="en-US" sz="4355">
                <a:solidFill>
                  <a:schemeClr val="bg1">
                    <a:lumMod val="1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cá </a:t>
            </a:r>
            <a:r>
              <a:rPr lang="en-US" sz="4355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</a:t>
            </a:r>
            <a:r>
              <a:rPr lang="en-US" sz="4355">
                <a:solidFill>
                  <a:schemeClr val="bg1">
                    <a:lumMod val="1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ê	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4797FA3-C82B-9F69-A3E9-7FAE63BFBBB3}"/>
              </a:ext>
            </a:extLst>
          </p:cNvPr>
          <p:cNvSpPr txBox="1">
            <a:spLocks/>
          </p:cNvSpPr>
          <p:nvPr/>
        </p:nvSpPr>
        <p:spPr>
          <a:xfrm>
            <a:off x="7596788" y="5411676"/>
            <a:ext cx="2995392" cy="56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278" tIns="105278" rIns="105278" bIns="1052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9pPr>
          </a:lstStyle>
          <a:p>
            <a:r>
              <a:rPr lang="en-US" sz="4355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</a:t>
            </a:r>
            <a:r>
              <a:rPr lang="en-US" sz="4355">
                <a:solidFill>
                  <a:schemeClr val="bg1">
                    <a:lumMod val="1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e ngà	</a:t>
            </a:r>
          </a:p>
        </p:txBody>
      </p:sp>
    </p:spTree>
    <p:extLst>
      <p:ext uri="{BB962C8B-B14F-4D97-AF65-F5344CB8AC3E}">
        <p14:creationId xmlns:p14="http://schemas.microsoft.com/office/powerpoint/2010/main" val="65895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6250FB-6424-C394-8097-78EDA93B2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636"/>
          <a:stretch/>
        </p:blipFill>
        <p:spPr>
          <a:xfrm>
            <a:off x="1644048" y="3842521"/>
            <a:ext cx="3929700" cy="1437551"/>
          </a:xfrm>
          <a:prstGeom prst="rect">
            <a:avLst/>
          </a:prstGeom>
        </p:spPr>
      </p:pic>
      <p:pic>
        <p:nvPicPr>
          <p:cNvPr id="7" name="Picture 2" descr="Cá lăng là cá gì? Cá lăng bao nhiêu 1kg, cách phân biệt cá lăng và cá trê">
            <a:extLst>
              <a:ext uri="{FF2B5EF4-FFF2-40B4-BE49-F238E27FC236}">
                <a16:creationId xmlns:a16="http://schemas.microsoft.com/office/drawing/2014/main" id="{479A21EE-F7F5-1072-1FFD-7CF0C1098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43" y="4128565"/>
            <a:ext cx="1826628" cy="1028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re Đằng Ngà | Cây Xanh Tân Thúy">
            <a:extLst>
              <a:ext uri="{FF2B5EF4-FFF2-40B4-BE49-F238E27FC236}">
                <a16:creationId xmlns:a16="http://schemas.microsoft.com/office/drawing/2014/main" id="{6E4F8388-6070-A3E4-4067-3F6DF93EC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2696" y="3831169"/>
            <a:ext cx="1083874" cy="14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49F52220-0BD3-0DA0-DB67-41AFD42D132F}"/>
              </a:ext>
            </a:extLst>
          </p:cNvPr>
          <p:cNvSpPr txBox="1">
            <a:spLocks/>
          </p:cNvSpPr>
          <p:nvPr/>
        </p:nvSpPr>
        <p:spPr>
          <a:xfrm>
            <a:off x="2113181" y="5264781"/>
            <a:ext cx="8683472" cy="72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278" tIns="105278" rIns="105278" bIns="1052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9pPr>
          </a:lstStyle>
          <a:p>
            <a:pPr algn="l"/>
            <a:r>
              <a:rPr lang="en-US" sz="3629">
                <a:solidFill>
                  <a:schemeClr val="bg1">
                    <a:lumMod val="1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ô tô		  sư tử 	     cá trê 	   tre ngà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F9DBB-9352-05B2-A01B-18298C0FA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927" y="559604"/>
            <a:ext cx="1728010" cy="965652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FF683B7-3A01-1377-8D6D-473E6FC2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353" y="1176476"/>
            <a:ext cx="1072857" cy="603869"/>
          </a:xfrm>
        </p:spPr>
        <p:txBody>
          <a:bodyPr/>
          <a:lstStyle/>
          <a:p>
            <a:r>
              <a:rPr lang="en-US" sz="362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3A8B34-A2C2-4F97-F5D3-20812A629F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8256" y="1750693"/>
            <a:ext cx="2032913" cy="1306453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B464796F-7CDB-0F8C-0AC5-C99BB0CD29DD}"/>
              </a:ext>
            </a:extLst>
          </p:cNvPr>
          <p:cNvSpPr txBox="1">
            <a:spLocks/>
          </p:cNvSpPr>
          <p:nvPr/>
        </p:nvSpPr>
        <p:spPr>
          <a:xfrm>
            <a:off x="2839925" y="1764326"/>
            <a:ext cx="1072857" cy="22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278" tIns="105278" rIns="105278" bIns="1052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9pPr>
          </a:lstStyle>
          <a:p>
            <a:r>
              <a:rPr lang="en-US" sz="3629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FD90E64-7EF1-D453-F25E-D735EC88E391}"/>
              </a:ext>
            </a:extLst>
          </p:cNvPr>
          <p:cNvSpPr txBox="1">
            <a:spLocks/>
          </p:cNvSpPr>
          <p:nvPr/>
        </p:nvSpPr>
        <p:spPr>
          <a:xfrm>
            <a:off x="3875847" y="1773564"/>
            <a:ext cx="1072857" cy="22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278" tIns="105278" rIns="105278" bIns="1052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9pPr>
          </a:lstStyle>
          <a:p>
            <a:r>
              <a:rPr lang="en-US" sz="3629">
                <a:solidFill>
                  <a:schemeClr val="bg1">
                    <a:lumMod val="1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ô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B1788A83-7033-5DBB-8C38-D0ABCF6F3B79}"/>
              </a:ext>
            </a:extLst>
          </p:cNvPr>
          <p:cNvSpPr txBox="1">
            <a:spLocks/>
          </p:cNvSpPr>
          <p:nvPr/>
        </p:nvSpPr>
        <p:spPr>
          <a:xfrm>
            <a:off x="3358487" y="2359257"/>
            <a:ext cx="1072857" cy="22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278" tIns="105278" rIns="105278" bIns="1052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9pPr>
          </a:lstStyle>
          <a:p>
            <a:r>
              <a:rPr lang="en-US" sz="3629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</a:t>
            </a:r>
            <a:r>
              <a:rPr lang="en-US" sz="3629">
                <a:solidFill>
                  <a:schemeClr val="bg1">
                    <a:lumMod val="1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ô</a:t>
            </a:r>
            <a:endParaRPr lang="en-US" sz="3629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392BE0B2-BFA9-49D7-D428-8EFA688B0249}"/>
              </a:ext>
            </a:extLst>
          </p:cNvPr>
          <p:cNvSpPr txBox="1">
            <a:spLocks/>
          </p:cNvSpPr>
          <p:nvPr/>
        </p:nvSpPr>
        <p:spPr>
          <a:xfrm>
            <a:off x="2595637" y="3026554"/>
            <a:ext cx="3416142" cy="32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278" tIns="105278" rIns="105278" bIns="1052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9pPr>
          </a:lstStyle>
          <a:p>
            <a:r>
              <a:rPr lang="en-US" sz="3629">
                <a:solidFill>
                  <a:schemeClr val="bg1">
                    <a:lumMod val="1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tá  tạ  tẻ	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FDA5693F-ADD5-1B0E-7F74-0C8F68FA2846}"/>
              </a:ext>
            </a:extLst>
          </p:cNvPr>
          <p:cNvSpPr txBox="1">
            <a:spLocks/>
          </p:cNvSpPr>
          <p:nvPr/>
        </p:nvSpPr>
        <p:spPr>
          <a:xfrm>
            <a:off x="6276876" y="3058804"/>
            <a:ext cx="3564189" cy="32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278" tIns="105278" rIns="105278" bIns="1052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9pPr>
          </a:lstStyle>
          <a:p>
            <a:r>
              <a:rPr lang="en-US" sz="3629">
                <a:solidFill>
                  <a:schemeClr val="bg1">
                    <a:lumMod val="1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trê  trò  trổ	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FCFD46A-1C53-BF61-B04E-E4B50FC83811}"/>
              </a:ext>
            </a:extLst>
          </p:cNvPr>
          <p:cNvSpPr txBox="1">
            <a:spLocks/>
          </p:cNvSpPr>
          <p:nvPr/>
        </p:nvSpPr>
        <p:spPr>
          <a:xfrm>
            <a:off x="7452465" y="1162175"/>
            <a:ext cx="1072857" cy="60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278" tIns="105278" rIns="105278" bIns="1052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9pPr>
          </a:lstStyle>
          <a:p>
            <a:r>
              <a:rPr lang="en-US" sz="3629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AD20A03-94F3-FEF8-D25C-B2E08811B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368" y="1736393"/>
            <a:ext cx="2032913" cy="1306453"/>
          </a:xfrm>
          <a:prstGeom prst="rect">
            <a:avLst/>
          </a:prstGeom>
        </p:spPr>
      </p:pic>
      <p:sp>
        <p:nvSpPr>
          <p:cNvPr id="23" name="Title 3">
            <a:extLst>
              <a:ext uri="{FF2B5EF4-FFF2-40B4-BE49-F238E27FC236}">
                <a16:creationId xmlns:a16="http://schemas.microsoft.com/office/drawing/2014/main" id="{EBD87DFD-9A23-7B95-B8D8-F37C7BBF639E}"/>
              </a:ext>
            </a:extLst>
          </p:cNvPr>
          <p:cNvSpPr txBox="1">
            <a:spLocks/>
          </p:cNvSpPr>
          <p:nvPr/>
        </p:nvSpPr>
        <p:spPr>
          <a:xfrm>
            <a:off x="6916036" y="1750025"/>
            <a:ext cx="1072857" cy="22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278" tIns="105278" rIns="105278" bIns="1052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9pPr>
          </a:lstStyle>
          <a:p>
            <a:r>
              <a:rPr lang="en-US" sz="3629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467C95FD-346D-0798-9382-0A67FF1B01AD}"/>
              </a:ext>
            </a:extLst>
          </p:cNvPr>
          <p:cNvSpPr txBox="1">
            <a:spLocks/>
          </p:cNvSpPr>
          <p:nvPr/>
        </p:nvSpPr>
        <p:spPr>
          <a:xfrm>
            <a:off x="7951958" y="1759263"/>
            <a:ext cx="1072857" cy="22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278" tIns="105278" rIns="105278" bIns="1052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9pPr>
          </a:lstStyle>
          <a:p>
            <a:r>
              <a:rPr lang="en-US" sz="3629">
                <a:solidFill>
                  <a:schemeClr val="bg1">
                    <a:lumMod val="1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e</a:t>
            </a: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12D04A35-902B-20F6-A44E-E01EC127D2FE}"/>
              </a:ext>
            </a:extLst>
          </p:cNvPr>
          <p:cNvSpPr txBox="1">
            <a:spLocks/>
          </p:cNvSpPr>
          <p:nvPr/>
        </p:nvSpPr>
        <p:spPr>
          <a:xfrm>
            <a:off x="7434598" y="2344957"/>
            <a:ext cx="1072857" cy="22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278" tIns="105278" rIns="105278" bIns="10527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 Mono" panose="00000009000000000000"/>
              <a:buNone/>
              <a:defRPr sz="3600" b="1" i="0" u="none" strike="noStrike" cap="none">
                <a:solidFill>
                  <a:schemeClr val="dk1"/>
                </a:solidFill>
                <a:latin typeface="Roboto Mono" panose="00000009000000000000"/>
                <a:ea typeface="Roboto Mono" panose="00000009000000000000"/>
                <a:cs typeface="Roboto Mono" panose="00000009000000000000"/>
                <a:sym typeface="Roboto Mono" panose="00000009000000000000"/>
              </a:defRPr>
            </a:lvl9pPr>
          </a:lstStyle>
          <a:p>
            <a:r>
              <a:rPr lang="en-US" sz="3629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</a:t>
            </a:r>
            <a:r>
              <a:rPr lang="en-US" sz="3629">
                <a:solidFill>
                  <a:schemeClr val="bg1">
                    <a:lumMod val="1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e</a:t>
            </a:r>
            <a:endParaRPr lang="en-US" sz="3629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9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68</Words>
  <Application>Microsoft Office PowerPoint</Application>
  <PresentationFormat>Widescreen</PresentationFormat>
  <Paragraphs>31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.VnAvant</vt:lpstr>
      <vt:lpstr>Arial</vt:lpstr>
      <vt:lpstr>Calibri</vt:lpstr>
      <vt:lpstr>Century Gothic</vt:lpstr>
      <vt:lpstr>HP001 5H</vt:lpstr>
      <vt:lpstr>Times New Roman</vt:lpstr>
      <vt:lpstr>VNI-Avo</vt:lpstr>
      <vt:lpstr>Wingdings 3</vt:lpstr>
      <vt:lpstr>Wisp</vt:lpstr>
      <vt:lpstr>1_Wisp</vt:lpstr>
      <vt:lpstr>PowerPoint Presentation</vt:lpstr>
      <vt:lpstr>PowerPoint Presentation</vt:lpstr>
      <vt:lpstr>PowerPoint Presentation</vt:lpstr>
      <vt:lpstr>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PC</cp:lastModifiedBy>
  <cp:revision>442</cp:revision>
  <dcterms:created xsi:type="dcterms:W3CDTF">2011-09-30T13:18:00Z</dcterms:created>
  <dcterms:modified xsi:type="dcterms:W3CDTF">2025-10-12T12:42:30Z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