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9" r:id="rId1"/>
    <p:sldMasterId id="2147483718" r:id="rId2"/>
  </p:sldMasterIdLst>
  <p:notesMasterIdLst>
    <p:notesMasterId r:id="rId6"/>
  </p:notesMasterIdLst>
  <p:sldIdLst>
    <p:sldId id="441" r:id="rId3"/>
    <p:sldId id="442" r:id="rId4"/>
    <p:sldId id="448" r:id="rId5"/>
  </p:sldIdLst>
  <p:sldSz cx="12192000" cy="6858000"/>
  <p:notesSz cx="6858000" cy="9144000"/>
  <p:custDataLst>
    <p:tags r:id="rId7"/>
  </p:custDataLst>
  <p:defaultTextStyle>
    <a:defPPr>
      <a:defRPr lang="vi-V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6600"/>
    <a:srgbClr val="00FFFF"/>
    <a:srgbClr val="FFFFCC"/>
    <a:srgbClr val="99FFCC"/>
    <a:srgbClr val="99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howGuides="1">
      <p:cViewPr varScale="1">
        <p:scale>
          <a:sx n="83" d="100"/>
          <a:sy n="83" d="100"/>
        </p:scale>
        <p:origin x="686" y="101"/>
      </p:cViewPr>
      <p:guideLst>
        <p:guide orient="horz" pos="217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756118-B73D-4C5C-9915-59E91ECA0E3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5581C0-6E3B-4878-9644-CCC88DD3BA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3168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F2E5E5F-C800-423D-AD72-8933897B3E00}" type="slidenum">
              <a:rPr lang="en-US" altLang="zh-CN" smtClean="0"/>
              <a:pPr/>
              <a:t>3</a:t>
            </a:fld>
            <a:endParaRPr lang="en-US" altLang="zh-CN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4400" y="4338638"/>
            <a:ext cx="50292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9413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519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97553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244896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08771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467244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0868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0334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6983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142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1577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361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0576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784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6708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0633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6396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846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248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679673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6032804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291866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118496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6453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652090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7857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202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843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817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479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283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853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706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9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076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audio" Target="../media/audio2.wav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8194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8585"/>
          <a:stretch>
            <a:fillRect/>
          </a:stretch>
        </p:blipFill>
        <p:spPr bwMode="auto">
          <a:xfrm>
            <a:off x="76200" y="0"/>
            <a:ext cx="12344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09700" y="5181600"/>
            <a:ext cx="93726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4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Hà tả hồ </a:t>
            </a:r>
            <a:r>
              <a:rPr lang="vi-VN" sz="4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cá.Hồ</a:t>
            </a:r>
            <a:r>
              <a:rPr lang="vi-VN" sz="4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to, có cá mè, cá trê, cá rô.</a:t>
            </a:r>
            <a:endParaRPr lang="en-US" sz="48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14600" y="59436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7810" y="58674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448800" y="59436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19800" y="66294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86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6" t="55790" r="7250" b="25688"/>
          <a:stretch/>
        </p:blipFill>
        <p:spPr bwMode="auto">
          <a:xfrm>
            <a:off x="685800" y="1296254"/>
            <a:ext cx="10972800" cy="518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4111"/>
            <a:ext cx="1905000" cy="75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89667" y="-77442"/>
            <a:ext cx="93726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4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Bảo vệ môi trường</a:t>
            </a:r>
            <a:endParaRPr lang="en-US" sz="48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0" t="75857" r="7553" b="6135"/>
          <a:stretch/>
        </p:blipFill>
        <p:spPr bwMode="auto">
          <a:xfrm>
            <a:off x="914400" y="1063625"/>
            <a:ext cx="10896600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t="55790" r="50863" b="25688"/>
          <a:stretch/>
        </p:blipFill>
        <p:spPr bwMode="auto">
          <a:xfrm>
            <a:off x="914400" y="1274482"/>
            <a:ext cx="10744199" cy="558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0" t="75857" r="50357" b="6135"/>
          <a:stretch/>
        </p:blipFill>
        <p:spPr bwMode="auto">
          <a:xfrm>
            <a:off x="876300" y="1063624"/>
            <a:ext cx="10972799" cy="548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19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Nature Landscape Background With Funny Design Suitable For Kids, Nature,  Background, Funny Background Image for Free Download">
            <a:extLst>
              <a:ext uri="{FF2B5EF4-FFF2-40B4-BE49-F238E27FC236}">
                <a16:creationId xmlns:a16="http://schemas.microsoft.com/office/drawing/2014/main" id="{723FA717-8D18-4D9F-A72F-A982825E6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5" y="167760"/>
            <a:ext cx="12106076" cy="663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5468781" y="4892241"/>
            <a:ext cx="1905000" cy="934979"/>
            <a:chOff x="-216" y="3820"/>
            <a:chExt cx="648" cy="281"/>
          </a:xfrm>
        </p:grpSpPr>
        <p:pic>
          <p:nvPicPr>
            <p:cNvPr id="22558" name="Picture 3" descr="97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9" name="Picture 4" descr="97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0" name="Picture 5" descr="97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524004" y="609602"/>
            <a:ext cx="8582025" cy="28375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1" tIns="41015" rIns="82031" bIns="41015">
            <a:spAutoFit/>
          </a:bodyPr>
          <a:lstStyle/>
          <a:p>
            <a:pPr algn="ctr" defTabSz="820974">
              <a:lnSpc>
                <a:spcPct val="110000"/>
              </a:lnSpc>
              <a:spcBef>
                <a:spcPct val="50000"/>
              </a:spcBef>
              <a:defRPr/>
            </a:pPr>
            <a:endParaRPr lang="en-US" sz="5100" noProof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0974">
              <a:lnSpc>
                <a:spcPct val="110000"/>
              </a:lnSpc>
              <a:spcBef>
                <a:spcPct val="50000"/>
              </a:spcBef>
              <a:defRPr/>
            </a:pPr>
            <a:endParaRPr lang="en-US" sz="1900" noProof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0974">
              <a:lnSpc>
                <a:spcPct val="110000"/>
              </a:lnSpc>
              <a:spcBef>
                <a:spcPct val="50000"/>
              </a:spcBef>
              <a:defRPr/>
            </a:pPr>
            <a:endParaRPr lang="en-US" sz="6300" noProof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1524005" y="-18466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/>
          </a:p>
        </p:txBody>
      </p:sp>
      <p:pic>
        <p:nvPicPr>
          <p:cNvPr id="22533" name="Picture 8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01"/>
            <a:ext cx="68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9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503" y="5577681"/>
            <a:ext cx="1066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0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21392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1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343" y="5999362"/>
            <a:ext cx="1676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2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800" y="6151733"/>
            <a:ext cx="1371600" cy="69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3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0" y="5856292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4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543" y="5932920"/>
            <a:ext cx="6858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5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230" y="6183316"/>
            <a:ext cx="1254125" cy="63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6" descr="j031805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10538530" y="6212510"/>
            <a:ext cx="679451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9296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315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2" name="Picture 20" descr="Dove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30461" flipV="1">
            <a:off x="8439948" y="3106473"/>
            <a:ext cx="9239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6" name="Picture 24" descr="Dove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9196" flipV="1">
            <a:off x="9782969" y="2944024"/>
            <a:ext cx="9556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9" name="Picture 27" descr="Dove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39186" flipV="1">
            <a:off x="7668530" y="1114521"/>
            <a:ext cx="1022351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80" name="Picture 28" descr="Dove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42910" flipV="1">
            <a:off x="8686803" y="990600"/>
            <a:ext cx="1123951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086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2674939" y="1000125"/>
            <a:ext cx="75438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en-US" sz="3600" b="1" kern="10" spc="-360" dirty="0" err="1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3600" b="1" kern="10" spc="-360" dirty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spc="-360" dirty="0" err="1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kern="10" spc="-360" dirty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</p:txBody>
      </p:sp>
      <p:pic>
        <p:nvPicPr>
          <p:cNvPr id="22556" name="Picture 31" descr="j031805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11372674" y="5964849"/>
            <a:ext cx="8905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354666" y="2359207"/>
            <a:ext cx="6205537" cy="86836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</p:txBody>
      </p:sp>
      <p:pic>
        <p:nvPicPr>
          <p:cNvPr id="33" name="Picture 15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624" y="5975887"/>
            <a:ext cx="1254125" cy="73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0363">
            <a:off x="-226705" y="6193219"/>
            <a:ext cx="1371600" cy="58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3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0363">
            <a:off x="2256734" y="6230343"/>
            <a:ext cx="2335685" cy="5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4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0363">
            <a:off x="2952636" y="5951661"/>
            <a:ext cx="6858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5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0363">
            <a:off x="4109180" y="5904371"/>
            <a:ext cx="1254125" cy="86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6" descr="j0318055">
            <a:extLst>
              <a:ext uri="{FF2B5EF4-FFF2-40B4-BE49-F238E27FC236}">
                <a16:creationId xmlns:a16="http://schemas.microsoft.com/office/drawing/2014/main" id="{16AB8EEE-0CF4-4591-BB12-4C940FBCD5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9065421" y="6213011"/>
            <a:ext cx="679451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6" descr="j0318055">
            <a:extLst>
              <a:ext uri="{FF2B5EF4-FFF2-40B4-BE49-F238E27FC236}">
                <a16:creationId xmlns:a16="http://schemas.microsoft.com/office/drawing/2014/main" id="{2F22F93B-40C7-4BD7-96E3-4030B1599D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7425767" y="6276633"/>
            <a:ext cx="679451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6" descr="j0318055">
            <a:extLst>
              <a:ext uri="{FF2B5EF4-FFF2-40B4-BE49-F238E27FC236}">
                <a16:creationId xmlns:a16="http://schemas.microsoft.com/office/drawing/2014/main" id="{C0EEE194-61AB-4883-BD8B-173A64DFDF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77874">
            <a:off x="8256692" y="5653875"/>
            <a:ext cx="679451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6" descr="j0318055">
            <a:extLst>
              <a:ext uri="{FF2B5EF4-FFF2-40B4-BE49-F238E27FC236}">
                <a16:creationId xmlns:a16="http://schemas.microsoft.com/office/drawing/2014/main" id="{D237CB0B-7294-4F73-B5B9-608146900F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55814" y="6013726"/>
            <a:ext cx="679451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6" descr="j0318055">
            <a:extLst>
              <a:ext uri="{FF2B5EF4-FFF2-40B4-BE49-F238E27FC236}">
                <a16:creationId xmlns:a16="http://schemas.microsoft.com/office/drawing/2014/main" id="{0EB51EAF-F353-428B-B56C-D61B3A7E8F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1170161" y="6286384"/>
            <a:ext cx="679451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6" descr="j0318055">
            <a:extLst>
              <a:ext uri="{FF2B5EF4-FFF2-40B4-BE49-F238E27FC236}">
                <a16:creationId xmlns:a16="http://schemas.microsoft.com/office/drawing/2014/main" id="{ACD4825D-C906-4DBA-8961-5E9ABB31A0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2722149" y="6219154"/>
            <a:ext cx="679451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6" descr="j0318055">
            <a:extLst>
              <a:ext uri="{FF2B5EF4-FFF2-40B4-BE49-F238E27FC236}">
                <a16:creationId xmlns:a16="http://schemas.microsoft.com/office/drawing/2014/main" id="{0B642EB0-2495-495E-B589-26D650BE90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87324">
            <a:off x="3962269" y="5487871"/>
            <a:ext cx="679451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04766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bldLvl="0" animBg="1"/>
      <p:bldP spid="100382" grpId="0" animBg="1"/>
      <p:bldP spid="10038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31</Words>
  <Application>Microsoft Office PowerPoint</Application>
  <PresentationFormat>Widescreen</PresentationFormat>
  <Paragraphs>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.VnHelvetInsH</vt:lpstr>
      <vt:lpstr>Arial</vt:lpstr>
      <vt:lpstr>Calibri</vt:lpstr>
      <vt:lpstr>Century Gothic</vt:lpstr>
      <vt:lpstr>Times New Roman</vt:lpstr>
      <vt:lpstr>VNI-Avo</vt:lpstr>
      <vt:lpstr>Wingdings 3</vt:lpstr>
      <vt:lpstr>Wisp</vt:lpstr>
      <vt:lpstr>1_Wisp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LeHieu.KD</dc:creator>
  <cp:lastModifiedBy>PC</cp:lastModifiedBy>
  <cp:revision>441</cp:revision>
  <dcterms:created xsi:type="dcterms:W3CDTF">2011-09-30T13:18:00Z</dcterms:created>
  <dcterms:modified xsi:type="dcterms:W3CDTF">2025-10-11T10:43:37Z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