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16" r:id="rId2"/>
    <p:sldId id="294" r:id="rId3"/>
    <p:sldId id="2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hánh Nguyễn" initials="K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86" y="77"/>
      </p:cViewPr>
      <p:guideLst>
        <p:guide orient="horz" pos="2160"/>
        <p:guide pos="3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2E15-125A-4A36-87A6-68660807AD8B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898D2-1677-4DA8-A20D-C0C5D373E5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en-US" altLang="x-none" dirty="0">
              <a:latin typeface="Calibri" panose="020F0502020204030204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x-none" sz="1200" dirty="0"/>
              <a:t>1</a:t>
            </a:fld>
            <a:endParaRPr lang="en-US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bg>
      <p:bgPr>
        <a:solidFill>
          <a:srgbClr val="FF7B59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6"/>
          <p:cNvSpPr/>
          <p:nvPr/>
        </p:nvSpPr>
        <p:spPr>
          <a:xfrm>
            <a:off x="1301750" y="934085"/>
            <a:ext cx="2360930" cy="1371600"/>
          </a:xfrm>
          <a:prstGeom prst="notchedRightArrow">
            <a:avLst>
              <a:gd name="adj1" fmla="val 50000"/>
              <a:gd name="adj2" fmla="val 31944"/>
            </a:avLst>
          </a:prstGeom>
          <a:solidFill>
            <a:schemeClr val="bg1"/>
          </a:solidFill>
          <a:ln w="952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x-none" sz="3000" b="1" dirty="0">
                <a:solidFill>
                  <a:schemeClr val="tx1"/>
                </a:solidFill>
                <a:latin typeface="Times New Roman" panose="02020603050405020304" charset="0"/>
              </a:rPr>
              <a:t>1. Nhận biết</a:t>
            </a:r>
            <a:r>
              <a:rPr lang="en-US" altLang="x-none" sz="3000" dirty="0">
                <a:solidFill>
                  <a:schemeClr val="tx1"/>
                </a:solidFill>
                <a:latin typeface="Times New Roman" panose="02020603050405020304" charset="0"/>
              </a:rPr>
              <a:t>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747645" y="6085205"/>
            <a:ext cx="64452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ẽ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đạp</a:t>
            </a:r>
          </a:p>
        </p:txBody>
      </p:sp>
      <p:pic>
        <p:nvPicPr>
          <p:cNvPr id="7" name="Picture 6" descr="A picture containing toy, clock, drawing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933" y="2207942"/>
            <a:ext cx="8840434" cy="3877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98825" y="1828165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963737" y="1799858"/>
            <a:ext cx="1427967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endParaRPr 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3008" y="1928876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graphicFrame>
        <p:nvGraphicFramePr>
          <p:cNvPr id="7" name="Table 2"/>
          <p:cNvGraphicFramePr>
            <a:graphicFrameLocks noGrp="1"/>
          </p:cNvGraphicFramePr>
          <p:nvPr/>
        </p:nvGraphicFramePr>
        <p:xfrm>
          <a:off x="2160793" y="2826499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648"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solidFill>
                          <a:srgbClr val="FF0000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60793" y="3648675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9" name="Table 2"/>
          <p:cNvGraphicFramePr>
            <a:graphicFrameLocks noGrp="1"/>
          </p:cNvGraphicFramePr>
          <p:nvPr/>
        </p:nvGraphicFramePr>
        <p:xfrm>
          <a:off x="6924949" y="2858947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59"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solidFill>
                          <a:srgbClr val="FF0000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7"/>
          <p:cNvSpPr/>
          <p:nvPr/>
        </p:nvSpPr>
        <p:spPr>
          <a:xfrm>
            <a:off x="6924563" y="3696300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7501" y="4757981"/>
            <a:ext cx="1206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võ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575599" y="4827721"/>
            <a:ext cx="1800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xưa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107595" y="4827722"/>
            <a:ext cx="1237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xứ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21831" y="4799680"/>
            <a:ext cx="1345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xỉa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52685" y="4799681"/>
            <a:ext cx="1489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vua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35407" y="4757980"/>
            <a:ext cx="1509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charset="0"/>
                <a:cs typeface="Times New Roman" panose="02020603050405020304" charset="0"/>
              </a:rPr>
              <a:t>vở</a:t>
            </a:r>
            <a:endParaRPr lang="en-US" b="1" dirty="0"/>
          </a:p>
        </p:txBody>
      </p:sp>
      <p:sp>
        <p:nvSpPr>
          <p:cNvPr id="20" name="TextBox 3"/>
          <p:cNvSpPr txBox="1"/>
          <p:nvPr/>
        </p:nvSpPr>
        <p:spPr>
          <a:xfrm>
            <a:off x="2416810" y="2851785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</a:t>
            </a:r>
          </a:p>
        </p:txBody>
      </p:sp>
      <p:sp>
        <p:nvSpPr>
          <p:cNvPr id="21" name="TextBox 3"/>
          <p:cNvSpPr txBox="1"/>
          <p:nvPr/>
        </p:nvSpPr>
        <p:spPr>
          <a:xfrm>
            <a:off x="3797935" y="281940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</a:p>
        </p:txBody>
      </p:sp>
      <p:sp>
        <p:nvSpPr>
          <p:cNvPr id="22" name="TextBox 3"/>
          <p:cNvSpPr txBox="1"/>
          <p:nvPr/>
        </p:nvSpPr>
        <p:spPr>
          <a:xfrm>
            <a:off x="3077210" y="355346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</a:t>
            </a:r>
            <a:r>
              <a:rPr lang="en-US" sz="4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ẽ</a:t>
            </a:r>
          </a:p>
        </p:txBody>
      </p:sp>
      <p:sp>
        <p:nvSpPr>
          <p:cNvPr id="23" name="TextBox 3"/>
          <p:cNvSpPr txBox="1"/>
          <p:nvPr/>
        </p:nvSpPr>
        <p:spPr>
          <a:xfrm>
            <a:off x="8107680" y="185547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</a:p>
        </p:txBody>
      </p:sp>
      <p:sp>
        <p:nvSpPr>
          <p:cNvPr id="24" name="TextBox 3"/>
          <p:cNvSpPr txBox="1"/>
          <p:nvPr/>
        </p:nvSpPr>
        <p:spPr>
          <a:xfrm>
            <a:off x="7225665" y="285877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</a:p>
        </p:txBody>
      </p:sp>
      <p:sp>
        <p:nvSpPr>
          <p:cNvPr id="26" name="TextBox 3"/>
          <p:cNvSpPr txBox="1"/>
          <p:nvPr/>
        </p:nvSpPr>
        <p:spPr>
          <a:xfrm>
            <a:off x="8693785" y="285877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</a:p>
        </p:txBody>
      </p:sp>
      <p:sp>
        <p:nvSpPr>
          <p:cNvPr id="28" name="TextBox 3"/>
          <p:cNvSpPr txBox="1"/>
          <p:nvPr/>
        </p:nvSpPr>
        <p:spPr>
          <a:xfrm>
            <a:off x="7913370" y="3526790"/>
            <a:ext cx="8820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x</a:t>
            </a:r>
            <a:r>
              <a:rPr lang="en-US" sz="4800" b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ldLvl="0" animBg="1"/>
      <p:bldP spid="6" grpId="0" bldLvl="0" animBg="1"/>
      <p:bldP spid="8" grpId="0" bldLvl="0" animBg="1"/>
      <p:bldP spid="3" grpId="0" bldLvl="0" animBg="1"/>
      <p:bldP spid="2" grpId="0"/>
      <p:bldP spid="2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20" grpId="0"/>
      <p:bldP spid="21" grpId="0"/>
      <p:bldP spid="22" grpId="0"/>
      <p:bldP spid="23" grpId="0"/>
      <p:bldP spid="24" grpId="0"/>
      <p:bldP spid="2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35" y="1924685"/>
            <a:ext cx="3837305" cy="24714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3630" y="1689735"/>
            <a:ext cx="4010025" cy="2651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15" y="4253865"/>
            <a:ext cx="4111625" cy="25063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225" y="4253865"/>
            <a:ext cx="4304665" cy="26041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PC</cp:lastModifiedBy>
  <cp:revision>51</cp:revision>
  <dcterms:created xsi:type="dcterms:W3CDTF">2020-08-13T09:32:00Z</dcterms:created>
  <dcterms:modified xsi:type="dcterms:W3CDTF">2025-10-12T12:45:40Z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1033-12.2.0.13266</vt:lpwstr>
  </property>
  <property fmtid="{D5CDD505-2E9C-101B-9397-08002B2CF9AE}" pid="3" name="ICV">
    <vt:lpwstr>08E689B7A3CE4AEF9E47CD727FB75AF0</vt:lpwstr>
  </property>
</Properties>
</file>