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7"/>
  </p:notesMasterIdLst>
  <p:sldIdLst>
    <p:sldId id="326" r:id="rId3"/>
    <p:sldId id="320" r:id="rId4"/>
    <p:sldId id="351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410" y="2543175"/>
            <a:ext cx="13277850" cy="3460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1195705"/>
            <a:ext cx="12051665" cy="413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90" y="5329555"/>
            <a:ext cx="11170920" cy="1426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/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Nghỉ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thăm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xứ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sở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atin typeface="Times New Roman" panose="02020603050405020304" charset="0"/>
                <a:cs typeface="Times New Roman" panose="02020603050405020304" charset="0"/>
              </a:rPr>
              <a:t>dừa</a:t>
            </a:r>
            <a:r>
              <a:rPr lang="en-US" sz="4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5324" y="491397"/>
            <a:ext cx="643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Thành phố </a:t>
            </a:r>
            <a:r>
              <a:rPr lang="en-US" sz="4400" b="1">
                <a:ea typeface="Arial-Rounded" panose="020B0500000000000000" pitchFamily="34" charset="0"/>
                <a:cs typeface="Arial-Rounded" panose="020B0500000000000000" pitchFamily="34" charset="0"/>
              </a:rPr>
              <a:t>và nông thôn</a:t>
            </a:r>
            <a:r>
              <a:rPr lang="en-US" sz="4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" y="400050"/>
            <a:ext cx="1898650" cy="803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89" y="1295112"/>
            <a:ext cx="8222863" cy="532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rgbClr val="FFFFFF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PC</cp:lastModifiedBy>
  <cp:revision>50</cp:revision>
  <dcterms:created xsi:type="dcterms:W3CDTF">2020-08-13T09:32:00Z</dcterms:created>
  <dcterms:modified xsi:type="dcterms:W3CDTF">2025-10-11T10:47:19Z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08E689B7A3CE4AEF9E47CD727FB75AF0</vt:lpwstr>
  </property>
</Properties>
</file>