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2"/>
  </p:sldMasterIdLst>
  <p:notesMasterIdLst>
    <p:notesMasterId r:id="rId6"/>
  </p:notesMasterIdLst>
  <p:sldIdLst>
    <p:sldId id="288" r:id="rId3"/>
    <p:sldId id="320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38B915-E365-48F0-AAB7-84B86C640E03}" v="1" dt="2025-01-13T14:00:30.984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>
        <p:guide orient="horz" pos="2160"/>
        <p:guide pos="3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oc Chi" userId="1bf4bdd671b4de97" providerId="LiveId" clId="{C138B915-E365-48F0-AAB7-84B86C640E03}"/>
    <pc:docChg chg="addSld delSld modSld">
      <pc:chgData name="Ngoc Chi" userId="1bf4bdd671b4de97" providerId="LiveId" clId="{C138B915-E365-48F0-AAB7-84B86C640E03}" dt="2025-01-13T14:00:36.012" v="1" actId="2696"/>
      <pc:docMkLst>
        <pc:docMk/>
      </pc:docMkLst>
      <pc:sldChg chg="del">
        <pc:chgData name="Ngoc Chi" userId="1bf4bdd671b4de97" providerId="LiveId" clId="{C138B915-E365-48F0-AAB7-84B86C640E03}" dt="2025-01-13T14:00:36.012" v="1" actId="2696"/>
        <pc:sldMkLst>
          <pc:docMk/>
          <pc:sldMk cId="0" sldId="296"/>
        </pc:sldMkLst>
      </pc:sldChg>
      <pc:sldChg chg="add">
        <pc:chgData name="Ngoc Chi" userId="1bf4bdd671b4de97" providerId="LiveId" clId="{C138B915-E365-48F0-AAB7-84B86C640E03}" dt="2025-01-13T14:00:30.981" v="0"/>
        <pc:sldMkLst>
          <pc:docMk/>
          <pc:sldMk cId="0" sldId="32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12E15-125A-4A36-87A6-68660807AD8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898D2-1677-4DA8-A20D-C0C5D373E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079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35ed75ccf_0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6" name="Google Shape;556;g35ed75ccf_0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  <p:sp>
        <p:nvSpPr>
          <p:cNvPr id="126" name="Google Shape;126;p5"/>
          <p:cNvSpPr/>
          <p:nvPr/>
        </p:nvSpPr>
        <p:spPr>
          <a:xfrm rot="-1209093">
            <a:off x="11292123" y="5438995"/>
            <a:ext cx="905652" cy="82066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" name="Google Shape;127;p5"/>
          <p:cNvSpPr/>
          <p:nvPr/>
        </p:nvSpPr>
        <p:spPr>
          <a:xfrm>
            <a:off x="11578018" y="5360897"/>
            <a:ext cx="460599" cy="466468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5"/>
          <p:cNvSpPr/>
          <p:nvPr/>
        </p:nvSpPr>
        <p:spPr>
          <a:xfrm>
            <a:off x="9416645" y="-146300"/>
            <a:ext cx="512617" cy="524803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96B5F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" name="Google Shape;129;p5"/>
          <p:cNvSpPr/>
          <p:nvPr/>
        </p:nvSpPr>
        <p:spPr>
          <a:xfrm>
            <a:off x="11352533" y="2180867"/>
            <a:ext cx="1066011" cy="1110715"/>
          </a:xfrm>
          <a:custGeom>
            <a:avLst/>
            <a:gdLst/>
            <a:ahLst/>
            <a:cxnLst/>
            <a:rect l="l" t="t" r="r" b="b"/>
            <a:pathLst>
              <a:path w="19959" h="20796" extrusionOk="0">
                <a:moveTo>
                  <a:pt x="9801" y="1"/>
                </a:moveTo>
                <a:lnTo>
                  <a:pt x="8785" y="60"/>
                </a:lnTo>
                <a:lnTo>
                  <a:pt x="7769" y="240"/>
                </a:lnTo>
                <a:lnTo>
                  <a:pt x="6753" y="538"/>
                </a:lnTo>
                <a:lnTo>
                  <a:pt x="5797" y="957"/>
                </a:lnTo>
                <a:lnTo>
                  <a:pt x="4901" y="1495"/>
                </a:lnTo>
                <a:lnTo>
                  <a:pt x="4004" y="2152"/>
                </a:lnTo>
                <a:lnTo>
                  <a:pt x="3347" y="2809"/>
                </a:lnTo>
                <a:lnTo>
                  <a:pt x="2630" y="3586"/>
                </a:lnTo>
                <a:lnTo>
                  <a:pt x="2032" y="4482"/>
                </a:lnTo>
                <a:lnTo>
                  <a:pt x="1435" y="5379"/>
                </a:lnTo>
                <a:lnTo>
                  <a:pt x="957" y="6335"/>
                </a:lnTo>
                <a:lnTo>
                  <a:pt x="538" y="7351"/>
                </a:lnTo>
                <a:lnTo>
                  <a:pt x="240" y="8307"/>
                </a:lnTo>
                <a:lnTo>
                  <a:pt x="60" y="9263"/>
                </a:lnTo>
                <a:lnTo>
                  <a:pt x="1" y="9860"/>
                </a:lnTo>
                <a:lnTo>
                  <a:pt x="60" y="10458"/>
                </a:lnTo>
                <a:lnTo>
                  <a:pt x="120" y="10936"/>
                </a:lnTo>
                <a:lnTo>
                  <a:pt x="240" y="11474"/>
                </a:lnTo>
                <a:lnTo>
                  <a:pt x="598" y="12489"/>
                </a:lnTo>
                <a:lnTo>
                  <a:pt x="957" y="13565"/>
                </a:lnTo>
                <a:lnTo>
                  <a:pt x="1076" y="13924"/>
                </a:lnTo>
                <a:lnTo>
                  <a:pt x="1136" y="14342"/>
                </a:lnTo>
                <a:lnTo>
                  <a:pt x="1136" y="15059"/>
                </a:lnTo>
                <a:lnTo>
                  <a:pt x="1136" y="15836"/>
                </a:lnTo>
                <a:lnTo>
                  <a:pt x="1196" y="16613"/>
                </a:lnTo>
                <a:lnTo>
                  <a:pt x="1375" y="17270"/>
                </a:lnTo>
                <a:lnTo>
                  <a:pt x="1554" y="17808"/>
                </a:lnTo>
                <a:lnTo>
                  <a:pt x="1734" y="18286"/>
                </a:lnTo>
                <a:lnTo>
                  <a:pt x="2032" y="18764"/>
                </a:lnTo>
                <a:lnTo>
                  <a:pt x="2331" y="19122"/>
                </a:lnTo>
                <a:lnTo>
                  <a:pt x="2690" y="19481"/>
                </a:lnTo>
                <a:lnTo>
                  <a:pt x="3048" y="19780"/>
                </a:lnTo>
                <a:lnTo>
                  <a:pt x="3466" y="20019"/>
                </a:lnTo>
                <a:lnTo>
                  <a:pt x="3885" y="20258"/>
                </a:lnTo>
                <a:lnTo>
                  <a:pt x="4363" y="20437"/>
                </a:lnTo>
                <a:lnTo>
                  <a:pt x="4841" y="20556"/>
                </a:lnTo>
                <a:lnTo>
                  <a:pt x="5319" y="20676"/>
                </a:lnTo>
                <a:lnTo>
                  <a:pt x="6335" y="20795"/>
                </a:lnTo>
                <a:lnTo>
                  <a:pt x="7410" y="20736"/>
                </a:lnTo>
                <a:lnTo>
                  <a:pt x="8546" y="20616"/>
                </a:lnTo>
                <a:lnTo>
                  <a:pt x="9681" y="20317"/>
                </a:lnTo>
                <a:lnTo>
                  <a:pt x="10757" y="20019"/>
                </a:lnTo>
                <a:lnTo>
                  <a:pt x="11832" y="19600"/>
                </a:lnTo>
                <a:lnTo>
                  <a:pt x="12848" y="19122"/>
                </a:lnTo>
                <a:lnTo>
                  <a:pt x="13744" y="18585"/>
                </a:lnTo>
                <a:lnTo>
                  <a:pt x="14521" y="17987"/>
                </a:lnTo>
                <a:lnTo>
                  <a:pt x="15238" y="17389"/>
                </a:lnTo>
                <a:lnTo>
                  <a:pt x="15896" y="16792"/>
                </a:lnTo>
                <a:lnTo>
                  <a:pt x="16613" y="16194"/>
                </a:lnTo>
                <a:lnTo>
                  <a:pt x="17270" y="15597"/>
                </a:lnTo>
                <a:lnTo>
                  <a:pt x="17867" y="14999"/>
                </a:lnTo>
                <a:lnTo>
                  <a:pt x="18465" y="14402"/>
                </a:lnTo>
                <a:lnTo>
                  <a:pt x="18943" y="13685"/>
                </a:lnTo>
                <a:lnTo>
                  <a:pt x="19361" y="12908"/>
                </a:lnTo>
                <a:lnTo>
                  <a:pt x="19541" y="12430"/>
                </a:lnTo>
                <a:lnTo>
                  <a:pt x="19660" y="11952"/>
                </a:lnTo>
                <a:lnTo>
                  <a:pt x="19839" y="11055"/>
                </a:lnTo>
                <a:lnTo>
                  <a:pt x="19959" y="10099"/>
                </a:lnTo>
                <a:lnTo>
                  <a:pt x="19899" y="9203"/>
                </a:lnTo>
                <a:lnTo>
                  <a:pt x="19780" y="8247"/>
                </a:lnTo>
                <a:lnTo>
                  <a:pt x="19600" y="7351"/>
                </a:lnTo>
                <a:lnTo>
                  <a:pt x="19302" y="6454"/>
                </a:lnTo>
                <a:lnTo>
                  <a:pt x="18943" y="5618"/>
                </a:lnTo>
                <a:lnTo>
                  <a:pt x="18465" y="4781"/>
                </a:lnTo>
                <a:lnTo>
                  <a:pt x="17867" y="3945"/>
                </a:lnTo>
                <a:lnTo>
                  <a:pt x="17150" y="3108"/>
                </a:lnTo>
                <a:lnTo>
                  <a:pt x="16374" y="2391"/>
                </a:lnTo>
                <a:lnTo>
                  <a:pt x="15537" y="1793"/>
                </a:lnTo>
                <a:lnTo>
                  <a:pt x="14700" y="1256"/>
                </a:lnTo>
                <a:lnTo>
                  <a:pt x="13744" y="777"/>
                </a:lnTo>
                <a:lnTo>
                  <a:pt x="12788" y="419"/>
                </a:lnTo>
                <a:lnTo>
                  <a:pt x="11772" y="180"/>
                </a:lnTo>
                <a:lnTo>
                  <a:pt x="10816" y="1"/>
                </a:lnTo>
                <a:close/>
              </a:path>
            </a:pathLst>
          </a:custGeom>
          <a:solidFill>
            <a:srgbClr val="FF7B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5"/>
          <p:cNvSpPr/>
          <p:nvPr/>
        </p:nvSpPr>
        <p:spPr>
          <a:xfrm rot="3741344">
            <a:off x="11358665" y="1904650"/>
            <a:ext cx="600748" cy="615029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" name="Google Shape;131;p5"/>
          <p:cNvSpPr/>
          <p:nvPr/>
        </p:nvSpPr>
        <p:spPr>
          <a:xfrm>
            <a:off x="9392951" y="1080003"/>
            <a:ext cx="1242053" cy="112549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5"/>
          <p:cNvSpPr/>
          <p:nvPr/>
        </p:nvSpPr>
        <p:spPr>
          <a:xfrm>
            <a:off x="10050466" y="1832567"/>
            <a:ext cx="460599" cy="466468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" name="Google Shape;133;p5"/>
          <p:cNvSpPr/>
          <p:nvPr/>
        </p:nvSpPr>
        <p:spPr>
          <a:xfrm rot="-6335216">
            <a:off x="9154434" y="6070214"/>
            <a:ext cx="1196772" cy="888921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" name="Google Shape;134;p5"/>
          <p:cNvSpPr/>
          <p:nvPr/>
        </p:nvSpPr>
        <p:spPr>
          <a:xfrm>
            <a:off x="10549166" y="-173966"/>
            <a:ext cx="1065993" cy="1079577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A10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5" name="Google Shape;135;p5"/>
          <p:cNvSpPr/>
          <p:nvPr/>
        </p:nvSpPr>
        <p:spPr>
          <a:xfrm rot="-6692267">
            <a:off x="9055853" y="3187153"/>
            <a:ext cx="923320" cy="685812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6" name="Google Shape;136;p5"/>
          <p:cNvSpPr/>
          <p:nvPr/>
        </p:nvSpPr>
        <p:spPr>
          <a:xfrm>
            <a:off x="9756737" y="3195233"/>
            <a:ext cx="374668" cy="38357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5"/>
          <p:cNvSpPr/>
          <p:nvPr/>
        </p:nvSpPr>
        <p:spPr>
          <a:xfrm>
            <a:off x="10218184" y="4196534"/>
            <a:ext cx="905659" cy="917199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7B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" name="Google Shape;138;p5"/>
          <p:cNvSpPr/>
          <p:nvPr/>
        </p:nvSpPr>
        <p:spPr>
          <a:xfrm rot="1318871">
            <a:off x="9560554" y="1110481"/>
            <a:ext cx="820621" cy="1285207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" name="Google Shape;139;p5"/>
          <p:cNvSpPr/>
          <p:nvPr/>
        </p:nvSpPr>
        <p:spPr>
          <a:xfrm>
            <a:off x="10364607" y="-204717"/>
            <a:ext cx="1116141" cy="1141076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" name="Google Shape;140;p5"/>
          <p:cNvSpPr/>
          <p:nvPr/>
        </p:nvSpPr>
        <p:spPr>
          <a:xfrm rot="-548659">
            <a:off x="11297741" y="5384373"/>
            <a:ext cx="1021139" cy="764681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" name="Google Shape;141;p5"/>
          <p:cNvSpPr/>
          <p:nvPr/>
        </p:nvSpPr>
        <p:spPr>
          <a:xfrm rot="-9290062">
            <a:off x="11141055" y="2269409"/>
            <a:ext cx="1035975" cy="1139187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" name="Google Shape;142;p5"/>
          <p:cNvSpPr/>
          <p:nvPr/>
        </p:nvSpPr>
        <p:spPr>
          <a:xfrm rot="5503490">
            <a:off x="9235473" y="5691805"/>
            <a:ext cx="1306627" cy="1173107"/>
          </a:xfrm>
          <a:custGeom>
            <a:avLst/>
            <a:gdLst/>
            <a:ahLst/>
            <a:cxnLst/>
            <a:rect l="l" t="t" r="r" b="b"/>
            <a:pathLst>
              <a:path w="43861" h="39379" extrusionOk="0">
                <a:moveTo>
                  <a:pt x="39917" y="2092"/>
                </a:moveTo>
                <a:lnTo>
                  <a:pt x="40216" y="2331"/>
                </a:lnTo>
                <a:lnTo>
                  <a:pt x="40514" y="2510"/>
                </a:lnTo>
                <a:lnTo>
                  <a:pt x="40873" y="2689"/>
                </a:lnTo>
                <a:lnTo>
                  <a:pt x="41232" y="2809"/>
                </a:lnTo>
                <a:lnTo>
                  <a:pt x="41949" y="2988"/>
                </a:lnTo>
                <a:lnTo>
                  <a:pt x="42725" y="3048"/>
                </a:lnTo>
                <a:lnTo>
                  <a:pt x="42666" y="3586"/>
                </a:lnTo>
                <a:lnTo>
                  <a:pt x="42486" y="4064"/>
                </a:lnTo>
                <a:lnTo>
                  <a:pt x="42188" y="5080"/>
                </a:lnTo>
                <a:lnTo>
                  <a:pt x="41949" y="4960"/>
                </a:lnTo>
                <a:lnTo>
                  <a:pt x="41769" y="4900"/>
                </a:lnTo>
                <a:lnTo>
                  <a:pt x="41650" y="4960"/>
                </a:lnTo>
                <a:lnTo>
                  <a:pt x="41530" y="5080"/>
                </a:lnTo>
                <a:lnTo>
                  <a:pt x="41411" y="5259"/>
                </a:lnTo>
                <a:lnTo>
                  <a:pt x="41351" y="5498"/>
                </a:lnTo>
                <a:lnTo>
                  <a:pt x="41291" y="6036"/>
                </a:lnTo>
                <a:lnTo>
                  <a:pt x="41232" y="6633"/>
                </a:lnTo>
                <a:lnTo>
                  <a:pt x="41232" y="7231"/>
                </a:lnTo>
                <a:lnTo>
                  <a:pt x="41291" y="7888"/>
                </a:lnTo>
                <a:lnTo>
                  <a:pt x="41351" y="10099"/>
                </a:lnTo>
                <a:lnTo>
                  <a:pt x="41411" y="12370"/>
                </a:lnTo>
                <a:lnTo>
                  <a:pt x="41351" y="14760"/>
                </a:lnTo>
                <a:lnTo>
                  <a:pt x="41291" y="15955"/>
                </a:lnTo>
                <a:lnTo>
                  <a:pt x="41172" y="17150"/>
                </a:lnTo>
                <a:lnTo>
                  <a:pt x="41052" y="18345"/>
                </a:lnTo>
                <a:lnTo>
                  <a:pt x="40873" y="19540"/>
                </a:lnTo>
                <a:lnTo>
                  <a:pt x="40634" y="20735"/>
                </a:lnTo>
                <a:lnTo>
                  <a:pt x="40335" y="21871"/>
                </a:lnTo>
                <a:lnTo>
                  <a:pt x="40036" y="22887"/>
                </a:lnTo>
                <a:lnTo>
                  <a:pt x="39738" y="23843"/>
                </a:lnTo>
                <a:lnTo>
                  <a:pt x="39319" y="24739"/>
                </a:lnTo>
                <a:lnTo>
                  <a:pt x="38901" y="25695"/>
                </a:lnTo>
                <a:lnTo>
                  <a:pt x="38423" y="26591"/>
                </a:lnTo>
                <a:lnTo>
                  <a:pt x="37945" y="27488"/>
                </a:lnTo>
                <a:lnTo>
                  <a:pt x="37407" y="28324"/>
                </a:lnTo>
                <a:lnTo>
                  <a:pt x="36810" y="29161"/>
                </a:lnTo>
                <a:lnTo>
                  <a:pt x="36152" y="29938"/>
                </a:lnTo>
                <a:lnTo>
                  <a:pt x="35495" y="30715"/>
                </a:lnTo>
                <a:lnTo>
                  <a:pt x="34838" y="31432"/>
                </a:lnTo>
                <a:lnTo>
                  <a:pt x="34061" y="32149"/>
                </a:lnTo>
                <a:lnTo>
                  <a:pt x="33344" y="32806"/>
                </a:lnTo>
                <a:lnTo>
                  <a:pt x="32507" y="33403"/>
                </a:lnTo>
                <a:lnTo>
                  <a:pt x="31671" y="34001"/>
                </a:lnTo>
                <a:lnTo>
                  <a:pt x="30834" y="34599"/>
                </a:lnTo>
                <a:lnTo>
                  <a:pt x="29878" y="35136"/>
                </a:lnTo>
                <a:lnTo>
                  <a:pt x="28862" y="35674"/>
                </a:lnTo>
                <a:lnTo>
                  <a:pt x="27846" y="36152"/>
                </a:lnTo>
                <a:lnTo>
                  <a:pt x="26830" y="36571"/>
                </a:lnTo>
                <a:lnTo>
                  <a:pt x="25815" y="36929"/>
                </a:lnTo>
                <a:lnTo>
                  <a:pt x="24739" y="37228"/>
                </a:lnTo>
                <a:lnTo>
                  <a:pt x="23663" y="37527"/>
                </a:lnTo>
                <a:lnTo>
                  <a:pt x="22528" y="37706"/>
                </a:lnTo>
                <a:lnTo>
                  <a:pt x="21453" y="37885"/>
                </a:lnTo>
                <a:lnTo>
                  <a:pt x="20317" y="38005"/>
                </a:lnTo>
                <a:lnTo>
                  <a:pt x="19242" y="38064"/>
                </a:lnTo>
                <a:lnTo>
                  <a:pt x="18106" y="38064"/>
                </a:lnTo>
                <a:lnTo>
                  <a:pt x="17031" y="38005"/>
                </a:lnTo>
                <a:lnTo>
                  <a:pt x="15895" y="37945"/>
                </a:lnTo>
                <a:lnTo>
                  <a:pt x="14760" y="37766"/>
                </a:lnTo>
                <a:lnTo>
                  <a:pt x="13684" y="37586"/>
                </a:lnTo>
                <a:lnTo>
                  <a:pt x="12668" y="37347"/>
                </a:lnTo>
                <a:lnTo>
                  <a:pt x="11712" y="37108"/>
                </a:lnTo>
                <a:lnTo>
                  <a:pt x="9740" y="36511"/>
                </a:lnTo>
                <a:lnTo>
                  <a:pt x="7828" y="35794"/>
                </a:lnTo>
                <a:lnTo>
                  <a:pt x="5976" y="34957"/>
                </a:lnTo>
                <a:lnTo>
                  <a:pt x="4542" y="34240"/>
                </a:lnTo>
                <a:lnTo>
                  <a:pt x="3884" y="33822"/>
                </a:lnTo>
                <a:lnTo>
                  <a:pt x="3167" y="33344"/>
                </a:lnTo>
                <a:lnTo>
                  <a:pt x="2570" y="32866"/>
                </a:lnTo>
                <a:lnTo>
                  <a:pt x="2032" y="32268"/>
                </a:lnTo>
                <a:lnTo>
                  <a:pt x="1793" y="31969"/>
                </a:lnTo>
                <a:lnTo>
                  <a:pt x="1614" y="31611"/>
                </a:lnTo>
                <a:lnTo>
                  <a:pt x="1434" y="31252"/>
                </a:lnTo>
                <a:lnTo>
                  <a:pt x="1315" y="30894"/>
                </a:lnTo>
                <a:lnTo>
                  <a:pt x="1554" y="31013"/>
                </a:lnTo>
                <a:lnTo>
                  <a:pt x="1733" y="31073"/>
                </a:lnTo>
                <a:lnTo>
                  <a:pt x="1913" y="31013"/>
                </a:lnTo>
                <a:lnTo>
                  <a:pt x="2032" y="30894"/>
                </a:lnTo>
                <a:lnTo>
                  <a:pt x="2271" y="30535"/>
                </a:lnTo>
                <a:lnTo>
                  <a:pt x="2450" y="30177"/>
                </a:lnTo>
                <a:lnTo>
                  <a:pt x="2869" y="30655"/>
                </a:lnTo>
                <a:lnTo>
                  <a:pt x="3406" y="31133"/>
                </a:lnTo>
                <a:lnTo>
                  <a:pt x="3944" y="31551"/>
                </a:lnTo>
                <a:lnTo>
                  <a:pt x="4542" y="31910"/>
                </a:lnTo>
                <a:lnTo>
                  <a:pt x="5199" y="32268"/>
                </a:lnTo>
                <a:lnTo>
                  <a:pt x="5856" y="32567"/>
                </a:lnTo>
                <a:lnTo>
                  <a:pt x="7231" y="33105"/>
                </a:lnTo>
                <a:lnTo>
                  <a:pt x="8665" y="33583"/>
                </a:lnTo>
                <a:lnTo>
                  <a:pt x="10099" y="33882"/>
                </a:lnTo>
                <a:lnTo>
                  <a:pt x="11533" y="34180"/>
                </a:lnTo>
                <a:lnTo>
                  <a:pt x="12788" y="34360"/>
                </a:lnTo>
                <a:lnTo>
                  <a:pt x="14342" y="34539"/>
                </a:lnTo>
                <a:lnTo>
                  <a:pt x="15836" y="34599"/>
                </a:lnTo>
                <a:lnTo>
                  <a:pt x="17389" y="34599"/>
                </a:lnTo>
                <a:lnTo>
                  <a:pt x="18943" y="34479"/>
                </a:lnTo>
                <a:lnTo>
                  <a:pt x="20437" y="34240"/>
                </a:lnTo>
                <a:lnTo>
                  <a:pt x="21931" y="33941"/>
                </a:lnTo>
                <a:lnTo>
                  <a:pt x="23424" y="33523"/>
                </a:lnTo>
                <a:lnTo>
                  <a:pt x="24859" y="33045"/>
                </a:lnTo>
                <a:lnTo>
                  <a:pt x="26054" y="32567"/>
                </a:lnTo>
                <a:lnTo>
                  <a:pt x="27249" y="32029"/>
                </a:lnTo>
                <a:lnTo>
                  <a:pt x="28324" y="31432"/>
                </a:lnTo>
                <a:lnTo>
                  <a:pt x="29400" y="30774"/>
                </a:lnTo>
                <a:lnTo>
                  <a:pt x="30476" y="30057"/>
                </a:lnTo>
                <a:lnTo>
                  <a:pt x="31491" y="29280"/>
                </a:lnTo>
                <a:lnTo>
                  <a:pt x="32447" y="28444"/>
                </a:lnTo>
                <a:lnTo>
                  <a:pt x="33344" y="27547"/>
                </a:lnTo>
                <a:lnTo>
                  <a:pt x="34240" y="26651"/>
                </a:lnTo>
                <a:lnTo>
                  <a:pt x="35077" y="25695"/>
                </a:lnTo>
                <a:lnTo>
                  <a:pt x="35854" y="24679"/>
                </a:lnTo>
                <a:lnTo>
                  <a:pt x="36571" y="23663"/>
                </a:lnTo>
                <a:lnTo>
                  <a:pt x="37288" y="22588"/>
                </a:lnTo>
                <a:lnTo>
                  <a:pt x="37885" y="21452"/>
                </a:lnTo>
                <a:lnTo>
                  <a:pt x="38483" y="20317"/>
                </a:lnTo>
                <a:lnTo>
                  <a:pt x="38961" y="19122"/>
                </a:lnTo>
                <a:lnTo>
                  <a:pt x="39558" y="17628"/>
                </a:lnTo>
                <a:lnTo>
                  <a:pt x="39977" y="16074"/>
                </a:lnTo>
                <a:lnTo>
                  <a:pt x="40275" y="14581"/>
                </a:lnTo>
                <a:lnTo>
                  <a:pt x="40514" y="13027"/>
                </a:lnTo>
                <a:lnTo>
                  <a:pt x="40634" y="11473"/>
                </a:lnTo>
                <a:lnTo>
                  <a:pt x="40753" y="9920"/>
                </a:lnTo>
                <a:lnTo>
                  <a:pt x="40933" y="6753"/>
                </a:lnTo>
                <a:lnTo>
                  <a:pt x="41172" y="5438"/>
                </a:lnTo>
                <a:lnTo>
                  <a:pt x="41232" y="5080"/>
                </a:lnTo>
                <a:lnTo>
                  <a:pt x="41232" y="4721"/>
                </a:lnTo>
                <a:lnTo>
                  <a:pt x="41172" y="4422"/>
                </a:lnTo>
                <a:lnTo>
                  <a:pt x="41052" y="4243"/>
                </a:lnTo>
                <a:lnTo>
                  <a:pt x="40933" y="4183"/>
                </a:lnTo>
                <a:lnTo>
                  <a:pt x="40753" y="4183"/>
                </a:lnTo>
                <a:lnTo>
                  <a:pt x="40694" y="4303"/>
                </a:lnTo>
                <a:lnTo>
                  <a:pt x="40574" y="4542"/>
                </a:lnTo>
                <a:lnTo>
                  <a:pt x="40455" y="4840"/>
                </a:lnTo>
                <a:lnTo>
                  <a:pt x="40335" y="5558"/>
                </a:lnTo>
                <a:lnTo>
                  <a:pt x="40335" y="5916"/>
                </a:lnTo>
                <a:lnTo>
                  <a:pt x="40275" y="6753"/>
                </a:lnTo>
                <a:lnTo>
                  <a:pt x="40216" y="7589"/>
                </a:lnTo>
                <a:lnTo>
                  <a:pt x="40216" y="9203"/>
                </a:lnTo>
                <a:lnTo>
                  <a:pt x="40216" y="10876"/>
                </a:lnTo>
                <a:lnTo>
                  <a:pt x="40156" y="11653"/>
                </a:lnTo>
                <a:lnTo>
                  <a:pt x="40096" y="12489"/>
                </a:lnTo>
                <a:lnTo>
                  <a:pt x="39857" y="13923"/>
                </a:lnTo>
                <a:lnTo>
                  <a:pt x="39558" y="15357"/>
                </a:lnTo>
                <a:lnTo>
                  <a:pt x="39200" y="16732"/>
                </a:lnTo>
                <a:lnTo>
                  <a:pt x="38722" y="18106"/>
                </a:lnTo>
                <a:lnTo>
                  <a:pt x="38124" y="19421"/>
                </a:lnTo>
                <a:lnTo>
                  <a:pt x="37467" y="20735"/>
                </a:lnTo>
                <a:lnTo>
                  <a:pt x="36750" y="21990"/>
                </a:lnTo>
                <a:lnTo>
                  <a:pt x="35973" y="23245"/>
                </a:lnTo>
                <a:lnTo>
                  <a:pt x="35077" y="24440"/>
                </a:lnTo>
                <a:lnTo>
                  <a:pt x="34180" y="25516"/>
                </a:lnTo>
                <a:lnTo>
                  <a:pt x="33165" y="26591"/>
                </a:lnTo>
                <a:lnTo>
                  <a:pt x="32149" y="27607"/>
                </a:lnTo>
                <a:lnTo>
                  <a:pt x="31013" y="28563"/>
                </a:lnTo>
                <a:lnTo>
                  <a:pt x="29878" y="29400"/>
                </a:lnTo>
                <a:lnTo>
                  <a:pt x="28623" y="30177"/>
                </a:lnTo>
                <a:lnTo>
                  <a:pt x="27368" y="30894"/>
                </a:lnTo>
                <a:lnTo>
                  <a:pt x="25874" y="31611"/>
                </a:lnTo>
                <a:lnTo>
                  <a:pt x="24321" y="32268"/>
                </a:lnTo>
                <a:lnTo>
                  <a:pt x="22707" y="32746"/>
                </a:lnTo>
                <a:lnTo>
                  <a:pt x="21094" y="33105"/>
                </a:lnTo>
                <a:lnTo>
                  <a:pt x="19421" y="33403"/>
                </a:lnTo>
                <a:lnTo>
                  <a:pt x="17748" y="33583"/>
                </a:lnTo>
                <a:lnTo>
                  <a:pt x="16075" y="33643"/>
                </a:lnTo>
                <a:lnTo>
                  <a:pt x="14401" y="33583"/>
                </a:lnTo>
                <a:lnTo>
                  <a:pt x="12668" y="33403"/>
                </a:lnTo>
                <a:lnTo>
                  <a:pt x="10995" y="33105"/>
                </a:lnTo>
                <a:lnTo>
                  <a:pt x="9382" y="32686"/>
                </a:lnTo>
                <a:lnTo>
                  <a:pt x="8545" y="32447"/>
                </a:lnTo>
                <a:lnTo>
                  <a:pt x="7769" y="32149"/>
                </a:lnTo>
                <a:lnTo>
                  <a:pt x="6992" y="31850"/>
                </a:lnTo>
                <a:lnTo>
                  <a:pt x="6215" y="31491"/>
                </a:lnTo>
                <a:lnTo>
                  <a:pt x="4721" y="30774"/>
                </a:lnTo>
                <a:lnTo>
                  <a:pt x="4362" y="30595"/>
                </a:lnTo>
                <a:lnTo>
                  <a:pt x="4004" y="30475"/>
                </a:lnTo>
                <a:lnTo>
                  <a:pt x="3287" y="30296"/>
                </a:lnTo>
                <a:lnTo>
                  <a:pt x="2988" y="30117"/>
                </a:lnTo>
                <a:lnTo>
                  <a:pt x="2809" y="29938"/>
                </a:lnTo>
                <a:lnTo>
                  <a:pt x="2749" y="29818"/>
                </a:lnTo>
                <a:lnTo>
                  <a:pt x="2689" y="29699"/>
                </a:lnTo>
                <a:lnTo>
                  <a:pt x="2689" y="29519"/>
                </a:lnTo>
                <a:lnTo>
                  <a:pt x="2749" y="29400"/>
                </a:lnTo>
                <a:lnTo>
                  <a:pt x="3347" y="29758"/>
                </a:lnTo>
                <a:lnTo>
                  <a:pt x="4004" y="29997"/>
                </a:lnTo>
                <a:lnTo>
                  <a:pt x="4721" y="30177"/>
                </a:lnTo>
                <a:lnTo>
                  <a:pt x="5498" y="30296"/>
                </a:lnTo>
                <a:lnTo>
                  <a:pt x="7051" y="30475"/>
                </a:lnTo>
                <a:lnTo>
                  <a:pt x="8426" y="30535"/>
                </a:lnTo>
                <a:lnTo>
                  <a:pt x="10219" y="30595"/>
                </a:lnTo>
                <a:lnTo>
                  <a:pt x="11951" y="30595"/>
                </a:lnTo>
                <a:lnTo>
                  <a:pt x="13684" y="30416"/>
                </a:lnTo>
                <a:lnTo>
                  <a:pt x="15417" y="30236"/>
                </a:lnTo>
                <a:lnTo>
                  <a:pt x="17090" y="29997"/>
                </a:lnTo>
                <a:lnTo>
                  <a:pt x="18704" y="29639"/>
                </a:lnTo>
                <a:lnTo>
                  <a:pt x="20317" y="29221"/>
                </a:lnTo>
                <a:lnTo>
                  <a:pt x="21931" y="28683"/>
                </a:lnTo>
                <a:lnTo>
                  <a:pt x="23484" y="28085"/>
                </a:lnTo>
                <a:lnTo>
                  <a:pt x="24978" y="27368"/>
                </a:lnTo>
                <a:lnTo>
                  <a:pt x="26472" y="26532"/>
                </a:lnTo>
                <a:lnTo>
                  <a:pt x="27846" y="25576"/>
                </a:lnTo>
                <a:lnTo>
                  <a:pt x="29041" y="24619"/>
                </a:lnTo>
                <a:lnTo>
                  <a:pt x="30177" y="23544"/>
                </a:lnTo>
                <a:lnTo>
                  <a:pt x="31193" y="22468"/>
                </a:lnTo>
                <a:lnTo>
                  <a:pt x="32089" y="21273"/>
                </a:lnTo>
                <a:lnTo>
                  <a:pt x="32985" y="20018"/>
                </a:lnTo>
                <a:lnTo>
                  <a:pt x="33762" y="18704"/>
                </a:lnTo>
                <a:lnTo>
                  <a:pt x="34539" y="17389"/>
                </a:lnTo>
                <a:lnTo>
                  <a:pt x="35256" y="16015"/>
                </a:lnTo>
                <a:lnTo>
                  <a:pt x="36810" y="12728"/>
                </a:lnTo>
                <a:lnTo>
                  <a:pt x="38304" y="9442"/>
                </a:lnTo>
                <a:lnTo>
                  <a:pt x="39797" y="5916"/>
                </a:lnTo>
                <a:lnTo>
                  <a:pt x="39977" y="5438"/>
                </a:lnTo>
                <a:lnTo>
                  <a:pt x="40275" y="4661"/>
                </a:lnTo>
                <a:lnTo>
                  <a:pt x="40335" y="4243"/>
                </a:lnTo>
                <a:lnTo>
                  <a:pt x="40335" y="4004"/>
                </a:lnTo>
                <a:lnTo>
                  <a:pt x="40275" y="3884"/>
                </a:lnTo>
                <a:lnTo>
                  <a:pt x="40156" y="3825"/>
                </a:lnTo>
                <a:lnTo>
                  <a:pt x="40036" y="3825"/>
                </a:lnTo>
                <a:lnTo>
                  <a:pt x="39797" y="3884"/>
                </a:lnTo>
                <a:lnTo>
                  <a:pt x="39917" y="2988"/>
                </a:lnTo>
                <a:lnTo>
                  <a:pt x="39917" y="2092"/>
                </a:lnTo>
                <a:close/>
                <a:moveTo>
                  <a:pt x="40753" y="0"/>
                </a:moveTo>
                <a:lnTo>
                  <a:pt x="40455" y="60"/>
                </a:lnTo>
                <a:lnTo>
                  <a:pt x="40156" y="120"/>
                </a:lnTo>
                <a:lnTo>
                  <a:pt x="39917" y="180"/>
                </a:lnTo>
                <a:lnTo>
                  <a:pt x="39618" y="299"/>
                </a:lnTo>
                <a:lnTo>
                  <a:pt x="39260" y="598"/>
                </a:lnTo>
                <a:lnTo>
                  <a:pt x="39200" y="658"/>
                </a:lnTo>
                <a:lnTo>
                  <a:pt x="39140" y="658"/>
                </a:lnTo>
                <a:lnTo>
                  <a:pt x="39200" y="777"/>
                </a:lnTo>
                <a:lnTo>
                  <a:pt x="39260" y="897"/>
                </a:lnTo>
                <a:lnTo>
                  <a:pt x="39200" y="1076"/>
                </a:lnTo>
                <a:lnTo>
                  <a:pt x="39021" y="2152"/>
                </a:lnTo>
                <a:lnTo>
                  <a:pt x="38841" y="3287"/>
                </a:lnTo>
                <a:lnTo>
                  <a:pt x="38722" y="4482"/>
                </a:lnTo>
                <a:lnTo>
                  <a:pt x="38602" y="5617"/>
                </a:lnTo>
                <a:lnTo>
                  <a:pt x="38423" y="6394"/>
                </a:lnTo>
                <a:lnTo>
                  <a:pt x="38244" y="7171"/>
                </a:lnTo>
                <a:lnTo>
                  <a:pt x="37766" y="8725"/>
                </a:lnTo>
                <a:lnTo>
                  <a:pt x="37168" y="10338"/>
                </a:lnTo>
                <a:lnTo>
                  <a:pt x="36511" y="11892"/>
                </a:lnTo>
                <a:lnTo>
                  <a:pt x="35734" y="13445"/>
                </a:lnTo>
                <a:lnTo>
                  <a:pt x="34957" y="14939"/>
                </a:lnTo>
                <a:lnTo>
                  <a:pt x="33344" y="17807"/>
                </a:lnTo>
                <a:lnTo>
                  <a:pt x="32866" y="18644"/>
                </a:lnTo>
                <a:lnTo>
                  <a:pt x="32328" y="19421"/>
                </a:lnTo>
                <a:lnTo>
                  <a:pt x="31730" y="20198"/>
                </a:lnTo>
                <a:lnTo>
                  <a:pt x="31193" y="20915"/>
                </a:lnTo>
                <a:lnTo>
                  <a:pt x="30595" y="21632"/>
                </a:lnTo>
                <a:lnTo>
                  <a:pt x="29938" y="22289"/>
                </a:lnTo>
                <a:lnTo>
                  <a:pt x="29280" y="22887"/>
                </a:lnTo>
                <a:lnTo>
                  <a:pt x="28623" y="23484"/>
                </a:lnTo>
                <a:lnTo>
                  <a:pt x="27966" y="24022"/>
                </a:lnTo>
                <a:lnTo>
                  <a:pt x="27249" y="24560"/>
                </a:lnTo>
                <a:lnTo>
                  <a:pt x="25815" y="25516"/>
                </a:lnTo>
                <a:lnTo>
                  <a:pt x="24261" y="26352"/>
                </a:lnTo>
                <a:lnTo>
                  <a:pt x="22707" y="27129"/>
                </a:lnTo>
                <a:lnTo>
                  <a:pt x="21094" y="27727"/>
                </a:lnTo>
                <a:lnTo>
                  <a:pt x="19421" y="28265"/>
                </a:lnTo>
                <a:lnTo>
                  <a:pt x="17688" y="28683"/>
                </a:lnTo>
                <a:lnTo>
                  <a:pt x="15895" y="28982"/>
                </a:lnTo>
                <a:lnTo>
                  <a:pt x="14103" y="29221"/>
                </a:lnTo>
                <a:lnTo>
                  <a:pt x="12250" y="29340"/>
                </a:lnTo>
                <a:lnTo>
                  <a:pt x="10398" y="29400"/>
                </a:lnTo>
                <a:lnTo>
                  <a:pt x="5617" y="29400"/>
                </a:lnTo>
                <a:lnTo>
                  <a:pt x="5199" y="29340"/>
                </a:lnTo>
                <a:lnTo>
                  <a:pt x="4721" y="29280"/>
                </a:lnTo>
                <a:lnTo>
                  <a:pt x="4243" y="29161"/>
                </a:lnTo>
                <a:lnTo>
                  <a:pt x="4004" y="29161"/>
                </a:lnTo>
                <a:lnTo>
                  <a:pt x="3884" y="29041"/>
                </a:lnTo>
                <a:lnTo>
                  <a:pt x="3586" y="28802"/>
                </a:lnTo>
                <a:lnTo>
                  <a:pt x="3347" y="28504"/>
                </a:lnTo>
                <a:lnTo>
                  <a:pt x="3167" y="28265"/>
                </a:lnTo>
                <a:lnTo>
                  <a:pt x="2928" y="28026"/>
                </a:lnTo>
                <a:lnTo>
                  <a:pt x="2630" y="27846"/>
                </a:lnTo>
                <a:lnTo>
                  <a:pt x="2211" y="27727"/>
                </a:lnTo>
                <a:lnTo>
                  <a:pt x="1494" y="27607"/>
                </a:lnTo>
                <a:lnTo>
                  <a:pt x="777" y="27547"/>
                </a:lnTo>
                <a:lnTo>
                  <a:pt x="478" y="27547"/>
                </a:lnTo>
                <a:lnTo>
                  <a:pt x="359" y="27607"/>
                </a:lnTo>
                <a:lnTo>
                  <a:pt x="120" y="27846"/>
                </a:lnTo>
                <a:lnTo>
                  <a:pt x="0" y="28145"/>
                </a:lnTo>
                <a:lnTo>
                  <a:pt x="0" y="28504"/>
                </a:lnTo>
                <a:lnTo>
                  <a:pt x="60" y="28862"/>
                </a:lnTo>
                <a:lnTo>
                  <a:pt x="239" y="29639"/>
                </a:lnTo>
                <a:lnTo>
                  <a:pt x="419" y="30236"/>
                </a:lnTo>
                <a:lnTo>
                  <a:pt x="1016" y="31671"/>
                </a:lnTo>
                <a:lnTo>
                  <a:pt x="1315" y="32328"/>
                </a:lnTo>
                <a:lnTo>
                  <a:pt x="1614" y="32866"/>
                </a:lnTo>
                <a:lnTo>
                  <a:pt x="2032" y="33403"/>
                </a:lnTo>
                <a:lnTo>
                  <a:pt x="2510" y="33941"/>
                </a:lnTo>
                <a:lnTo>
                  <a:pt x="3108" y="34479"/>
                </a:lnTo>
                <a:lnTo>
                  <a:pt x="3765" y="34957"/>
                </a:lnTo>
                <a:lnTo>
                  <a:pt x="4602" y="35495"/>
                </a:lnTo>
                <a:lnTo>
                  <a:pt x="5498" y="36033"/>
                </a:lnTo>
                <a:lnTo>
                  <a:pt x="6334" y="36511"/>
                </a:lnTo>
                <a:lnTo>
                  <a:pt x="7231" y="36929"/>
                </a:lnTo>
                <a:lnTo>
                  <a:pt x="8187" y="37347"/>
                </a:lnTo>
                <a:lnTo>
                  <a:pt x="9083" y="37706"/>
                </a:lnTo>
                <a:lnTo>
                  <a:pt x="10039" y="38064"/>
                </a:lnTo>
                <a:lnTo>
                  <a:pt x="10995" y="38363"/>
                </a:lnTo>
                <a:lnTo>
                  <a:pt x="12728" y="38781"/>
                </a:lnTo>
                <a:lnTo>
                  <a:pt x="14401" y="39080"/>
                </a:lnTo>
                <a:lnTo>
                  <a:pt x="16134" y="39319"/>
                </a:lnTo>
                <a:lnTo>
                  <a:pt x="17867" y="39379"/>
                </a:lnTo>
                <a:lnTo>
                  <a:pt x="19600" y="39379"/>
                </a:lnTo>
                <a:lnTo>
                  <a:pt x="21273" y="39200"/>
                </a:lnTo>
                <a:lnTo>
                  <a:pt x="23006" y="38961"/>
                </a:lnTo>
                <a:lnTo>
                  <a:pt x="24620" y="38542"/>
                </a:lnTo>
                <a:lnTo>
                  <a:pt x="26293" y="38064"/>
                </a:lnTo>
                <a:lnTo>
                  <a:pt x="27846" y="37467"/>
                </a:lnTo>
                <a:lnTo>
                  <a:pt x="29400" y="36750"/>
                </a:lnTo>
                <a:lnTo>
                  <a:pt x="30894" y="35913"/>
                </a:lnTo>
                <a:lnTo>
                  <a:pt x="32388" y="35017"/>
                </a:lnTo>
                <a:lnTo>
                  <a:pt x="33762" y="33941"/>
                </a:lnTo>
                <a:lnTo>
                  <a:pt x="35077" y="32806"/>
                </a:lnTo>
                <a:lnTo>
                  <a:pt x="36272" y="31551"/>
                </a:lnTo>
                <a:lnTo>
                  <a:pt x="36929" y="30774"/>
                </a:lnTo>
                <a:lnTo>
                  <a:pt x="37527" y="30057"/>
                </a:lnTo>
                <a:lnTo>
                  <a:pt x="38064" y="29280"/>
                </a:lnTo>
                <a:lnTo>
                  <a:pt x="38602" y="28444"/>
                </a:lnTo>
                <a:lnTo>
                  <a:pt x="39080" y="27667"/>
                </a:lnTo>
                <a:lnTo>
                  <a:pt x="39558" y="26830"/>
                </a:lnTo>
                <a:lnTo>
                  <a:pt x="39977" y="25934"/>
                </a:lnTo>
                <a:lnTo>
                  <a:pt x="40335" y="25098"/>
                </a:lnTo>
                <a:lnTo>
                  <a:pt x="41052" y="23305"/>
                </a:lnTo>
                <a:lnTo>
                  <a:pt x="41590" y="21512"/>
                </a:lnTo>
                <a:lnTo>
                  <a:pt x="42008" y="19600"/>
                </a:lnTo>
                <a:lnTo>
                  <a:pt x="42307" y="17688"/>
                </a:lnTo>
                <a:lnTo>
                  <a:pt x="42546" y="15477"/>
                </a:lnTo>
                <a:lnTo>
                  <a:pt x="42606" y="13266"/>
                </a:lnTo>
                <a:lnTo>
                  <a:pt x="42666" y="11055"/>
                </a:lnTo>
                <a:lnTo>
                  <a:pt x="42606" y="8784"/>
                </a:lnTo>
                <a:lnTo>
                  <a:pt x="42486" y="7709"/>
                </a:lnTo>
                <a:lnTo>
                  <a:pt x="42427" y="7111"/>
                </a:lnTo>
                <a:lnTo>
                  <a:pt x="42486" y="6573"/>
                </a:lnTo>
                <a:lnTo>
                  <a:pt x="43024" y="5558"/>
                </a:lnTo>
                <a:lnTo>
                  <a:pt x="43323" y="4781"/>
                </a:lnTo>
                <a:lnTo>
                  <a:pt x="43681" y="3645"/>
                </a:lnTo>
                <a:lnTo>
                  <a:pt x="43801" y="3108"/>
                </a:lnTo>
                <a:lnTo>
                  <a:pt x="43861" y="2570"/>
                </a:lnTo>
                <a:lnTo>
                  <a:pt x="43801" y="2211"/>
                </a:lnTo>
                <a:lnTo>
                  <a:pt x="43741" y="2032"/>
                </a:lnTo>
                <a:lnTo>
                  <a:pt x="43622" y="1912"/>
                </a:lnTo>
                <a:lnTo>
                  <a:pt x="43502" y="1673"/>
                </a:lnTo>
                <a:lnTo>
                  <a:pt x="43383" y="1434"/>
                </a:lnTo>
                <a:lnTo>
                  <a:pt x="43024" y="956"/>
                </a:lnTo>
                <a:lnTo>
                  <a:pt x="42546" y="598"/>
                </a:lnTo>
                <a:lnTo>
                  <a:pt x="41949" y="299"/>
                </a:lnTo>
                <a:lnTo>
                  <a:pt x="41351" y="120"/>
                </a:lnTo>
                <a:lnTo>
                  <a:pt x="40753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5"/>
          <p:cNvSpPr/>
          <p:nvPr/>
        </p:nvSpPr>
        <p:spPr>
          <a:xfrm>
            <a:off x="9756750" y="3371613"/>
            <a:ext cx="293729" cy="316907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5"/>
          <p:cNvSpPr/>
          <p:nvPr/>
        </p:nvSpPr>
        <p:spPr>
          <a:xfrm rot="-830047">
            <a:off x="9262252" y="2938536"/>
            <a:ext cx="382752" cy="980923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" name="Google Shape;145;p5"/>
          <p:cNvSpPr/>
          <p:nvPr/>
        </p:nvSpPr>
        <p:spPr>
          <a:xfrm>
            <a:off x="9263883" y="-87894"/>
            <a:ext cx="610605" cy="466423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" name="Google Shape;146;p5"/>
          <p:cNvSpPr/>
          <p:nvPr/>
        </p:nvSpPr>
        <p:spPr>
          <a:xfrm rot="8224608">
            <a:off x="10478965" y="4204361"/>
            <a:ext cx="669324" cy="1028904"/>
          </a:xfrm>
          <a:custGeom>
            <a:avLst/>
            <a:gdLst/>
            <a:ahLst/>
            <a:cxnLst/>
            <a:rect l="l" t="t" r="r" b="b"/>
            <a:pathLst>
              <a:path w="22469" h="34540" extrusionOk="0">
                <a:moveTo>
                  <a:pt x="8785" y="1435"/>
                </a:moveTo>
                <a:lnTo>
                  <a:pt x="9083" y="1733"/>
                </a:lnTo>
                <a:lnTo>
                  <a:pt x="9382" y="2032"/>
                </a:lnTo>
                <a:lnTo>
                  <a:pt x="9860" y="2749"/>
                </a:lnTo>
                <a:lnTo>
                  <a:pt x="10278" y="3407"/>
                </a:lnTo>
                <a:lnTo>
                  <a:pt x="10816" y="4064"/>
                </a:lnTo>
                <a:lnTo>
                  <a:pt x="11354" y="4661"/>
                </a:lnTo>
                <a:lnTo>
                  <a:pt x="12011" y="5199"/>
                </a:lnTo>
                <a:lnTo>
                  <a:pt x="12669" y="5618"/>
                </a:lnTo>
                <a:lnTo>
                  <a:pt x="13386" y="6036"/>
                </a:lnTo>
                <a:lnTo>
                  <a:pt x="12489" y="5857"/>
                </a:lnTo>
                <a:lnTo>
                  <a:pt x="11653" y="5677"/>
                </a:lnTo>
                <a:lnTo>
                  <a:pt x="11294" y="5558"/>
                </a:lnTo>
                <a:lnTo>
                  <a:pt x="10936" y="5379"/>
                </a:lnTo>
                <a:lnTo>
                  <a:pt x="10637" y="5080"/>
                </a:lnTo>
                <a:lnTo>
                  <a:pt x="10278" y="4721"/>
                </a:lnTo>
                <a:lnTo>
                  <a:pt x="9800" y="3944"/>
                </a:lnTo>
                <a:lnTo>
                  <a:pt x="9322" y="3168"/>
                </a:lnTo>
                <a:lnTo>
                  <a:pt x="9024" y="2331"/>
                </a:lnTo>
                <a:lnTo>
                  <a:pt x="8785" y="1435"/>
                </a:lnTo>
                <a:close/>
                <a:moveTo>
                  <a:pt x="15656" y="1016"/>
                </a:moveTo>
                <a:lnTo>
                  <a:pt x="15597" y="2271"/>
                </a:lnTo>
                <a:lnTo>
                  <a:pt x="15477" y="3168"/>
                </a:lnTo>
                <a:lnTo>
                  <a:pt x="15358" y="4064"/>
                </a:lnTo>
                <a:lnTo>
                  <a:pt x="15119" y="4960"/>
                </a:lnTo>
                <a:lnTo>
                  <a:pt x="14999" y="5319"/>
                </a:lnTo>
                <a:lnTo>
                  <a:pt x="14820" y="5618"/>
                </a:lnTo>
                <a:lnTo>
                  <a:pt x="14641" y="5916"/>
                </a:lnTo>
                <a:lnTo>
                  <a:pt x="14402" y="6096"/>
                </a:lnTo>
                <a:lnTo>
                  <a:pt x="14163" y="6155"/>
                </a:lnTo>
                <a:lnTo>
                  <a:pt x="13924" y="6155"/>
                </a:lnTo>
                <a:lnTo>
                  <a:pt x="14043" y="6036"/>
                </a:lnTo>
                <a:lnTo>
                  <a:pt x="14163" y="5916"/>
                </a:lnTo>
                <a:lnTo>
                  <a:pt x="14222" y="5797"/>
                </a:lnTo>
                <a:lnTo>
                  <a:pt x="14222" y="5618"/>
                </a:lnTo>
                <a:lnTo>
                  <a:pt x="14103" y="4960"/>
                </a:lnTo>
                <a:lnTo>
                  <a:pt x="14103" y="4363"/>
                </a:lnTo>
                <a:lnTo>
                  <a:pt x="14163" y="3705"/>
                </a:lnTo>
                <a:lnTo>
                  <a:pt x="14282" y="3108"/>
                </a:lnTo>
                <a:lnTo>
                  <a:pt x="14521" y="2510"/>
                </a:lnTo>
                <a:lnTo>
                  <a:pt x="14820" y="1972"/>
                </a:lnTo>
                <a:lnTo>
                  <a:pt x="15238" y="1494"/>
                </a:lnTo>
                <a:lnTo>
                  <a:pt x="15656" y="1016"/>
                </a:lnTo>
                <a:close/>
                <a:moveTo>
                  <a:pt x="19062" y="5199"/>
                </a:moveTo>
                <a:lnTo>
                  <a:pt x="19122" y="5259"/>
                </a:lnTo>
                <a:lnTo>
                  <a:pt x="19062" y="5379"/>
                </a:lnTo>
                <a:lnTo>
                  <a:pt x="18644" y="5618"/>
                </a:lnTo>
                <a:lnTo>
                  <a:pt x="17927" y="5976"/>
                </a:lnTo>
                <a:lnTo>
                  <a:pt x="17389" y="6096"/>
                </a:lnTo>
                <a:lnTo>
                  <a:pt x="16911" y="6215"/>
                </a:lnTo>
                <a:lnTo>
                  <a:pt x="15836" y="6335"/>
                </a:lnTo>
                <a:lnTo>
                  <a:pt x="15836" y="6335"/>
                </a:lnTo>
                <a:lnTo>
                  <a:pt x="17210" y="5797"/>
                </a:lnTo>
                <a:lnTo>
                  <a:pt x="18584" y="5319"/>
                </a:lnTo>
                <a:lnTo>
                  <a:pt x="19062" y="5199"/>
                </a:lnTo>
                <a:close/>
                <a:moveTo>
                  <a:pt x="5080" y="9083"/>
                </a:moveTo>
                <a:lnTo>
                  <a:pt x="4900" y="9143"/>
                </a:lnTo>
                <a:lnTo>
                  <a:pt x="4542" y="9322"/>
                </a:lnTo>
                <a:lnTo>
                  <a:pt x="4183" y="9621"/>
                </a:lnTo>
                <a:lnTo>
                  <a:pt x="3944" y="9980"/>
                </a:lnTo>
                <a:lnTo>
                  <a:pt x="3705" y="10517"/>
                </a:lnTo>
                <a:lnTo>
                  <a:pt x="3646" y="10816"/>
                </a:lnTo>
                <a:lnTo>
                  <a:pt x="3586" y="11055"/>
                </a:lnTo>
                <a:lnTo>
                  <a:pt x="3586" y="11294"/>
                </a:lnTo>
                <a:lnTo>
                  <a:pt x="3646" y="11533"/>
                </a:lnTo>
                <a:lnTo>
                  <a:pt x="3825" y="11653"/>
                </a:lnTo>
                <a:lnTo>
                  <a:pt x="3944" y="11772"/>
                </a:lnTo>
                <a:lnTo>
                  <a:pt x="4183" y="11832"/>
                </a:lnTo>
                <a:lnTo>
                  <a:pt x="4363" y="11832"/>
                </a:lnTo>
                <a:lnTo>
                  <a:pt x="4482" y="11772"/>
                </a:lnTo>
                <a:lnTo>
                  <a:pt x="4661" y="11593"/>
                </a:lnTo>
                <a:lnTo>
                  <a:pt x="4721" y="11474"/>
                </a:lnTo>
                <a:lnTo>
                  <a:pt x="4721" y="11235"/>
                </a:lnTo>
                <a:lnTo>
                  <a:pt x="4781" y="10936"/>
                </a:lnTo>
                <a:lnTo>
                  <a:pt x="4841" y="10697"/>
                </a:lnTo>
                <a:lnTo>
                  <a:pt x="5020" y="10278"/>
                </a:lnTo>
                <a:lnTo>
                  <a:pt x="5259" y="9860"/>
                </a:lnTo>
                <a:lnTo>
                  <a:pt x="5319" y="9681"/>
                </a:lnTo>
                <a:lnTo>
                  <a:pt x="5319" y="9502"/>
                </a:lnTo>
                <a:lnTo>
                  <a:pt x="5319" y="9263"/>
                </a:lnTo>
                <a:lnTo>
                  <a:pt x="5199" y="9143"/>
                </a:lnTo>
                <a:lnTo>
                  <a:pt x="5080" y="9083"/>
                </a:lnTo>
                <a:close/>
                <a:moveTo>
                  <a:pt x="7769" y="10458"/>
                </a:moveTo>
                <a:lnTo>
                  <a:pt x="7649" y="10517"/>
                </a:lnTo>
                <a:lnTo>
                  <a:pt x="7530" y="10757"/>
                </a:lnTo>
                <a:lnTo>
                  <a:pt x="7350" y="11474"/>
                </a:lnTo>
                <a:lnTo>
                  <a:pt x="7291" y="11892"/>
                </a:lnTo>
                <a:lnTo>
                  <a:pt x="7291" y="12191"/>
                </a:lnTo>
                <a:lnTo>
                  <a:pt x="7350" y="12489"/>
                </a:lnTo>
                <a:lnTo>
                  <a:pt x="7410" y="12669"/>
                </a:lnTo>
                <a:lnTo>
                  <a:pt x="7649" y="12788"/>
                </a:lnTo>
                <a:lnTo>
                  <a:pt x="7828" y="12788"/>
                </a:lnTo>
                <a:lnTo>
                  <a:pt x="8008" y="12728"/>
                </a:lnTo>
                <a:lnTo>
                  <a:pt x="8067" y="12609"/>
                </a:lnTo>
                <a:lnTo>
                  <a:pt x="8187" y="12430"/>
                </a:lnTo>
                <a:lnTo>
                  <a:pt x="8187" y="12191"/>
                </a:lnTo>
                <a:lnTo>
                  <a:pt x="8187" y="11713"/>
                </a:lnTo>
                <a:lnTo>
                  <a:pt x="8067" y="11055"/>
                </a:lnTo>
                <a:lnTo>
                  <a:pt x="7948" y="10577"/>
                </a:lnTo>
                <a:lnTo>
                  <a:pt x="7828" y="10458"/>
                </a:lnTo>
                <a:close/>
                <a:moveTo>
                  <a:pt x="11832" y="10816"/>
                </a:moveTo>
                <a:lnTo>
                  <a:pt x="11713" y="10876"/>
                </a:lnTo>
                <a:lnTo>
                  <a:pt x="11593" y="10936"/>
                </a:lnTo>
                <a:lnTo>
                  <a:pt x="11354" y="11294"/>
                </a:lnTo>
                <a:lnTo>
                  <a:pt x="11115" y="11713"/>
                </a:lnTo>
                <a:lnTo>
                  <a:pt x="10995" y="12250"/>
                </a:lnTo>
                <a:lnTo>
                  <a:pt x="10936" y="12489"/>
                </a:lnTo>
                <a:lnTo>
                  <a:pt x="10936" y="12728"/>
                </a:lnTo>
                <a:lnTo>
                  <a:pt x="10995" y="12908"/>
                </a:lnTo>
                <a:lnTo>
                  <a:pt x="11115" y="13087"/>
                </a:lnTo>
                <a:lnTo>
                  <a:pt x="11235" y="13266"/>
                </a:lnTo>
                <a:lnTo>
                  <a:pt x="11414" y="13386"/>
                </a:lnTo>
                <a:lnTo>
                  <a:pt x="11772" y="13386"/>
                </a:lnTo>
                <a:lnTo>
                  <a:pt x="11892" y="13326"/>
                </a:lnTo>
                <a:lnTo>
                  <a:pt x="12011" y="13206"/>
                </a:lnTo>
                <a:lnTo>
                  <a:pt x="12131" y="12848"/>
                </a:lnTo>
                <a:lnTo>
                  <a:pt x="12191" y="12430"/>
                </a:lnTo>
                <a:lnTo>
                  <a:pt x="12191" y="11952"/>
                </a:lnTo>
                <a:lnTo>
                  <a:pt x="12191" y="11533"/>
                </a:lnTo>
                <a:lnTo>
                  <a:pt x="12071" y="11115"/>
                </a:lnTo>
                <a:lnTo>
                  <a:pt x="12011" y="10876"/>
                </a:lnTo>
                <a:lnTo>
                  <a:pt x="11892" y="10816"/>
                </a:lnTo>
                <a:close/>
                <a:moveTo>
                  <a:pt x="15597" y="10757"/>
                </a:moveTo>
                <a:lnTo>
                  <a:pt x="15537" y="10816"/>
                </a:lnTo>
                <a:lnTo>
                  <a:pt x="15477" y="10936"/>
                </a:lnTo>
                <a:lnTo>
                  <a:pt x="15358" y="11235"/>
                </a:lnTo>
                <a:lnTo>
                  <a:pt x="15358" y="11653"/>
                </a:lnTo>
                <a:lnTo>
                  <a:pt x="15417" y="12071"/>
                </a:lnTo>
                <a:lnTo>
                  <a:pt x="15537" y="12549"/>
                </a:lnTo>
                <a:lnTo>
                  <a:pt x="15716" y="12908"/>
                </a:lnTo>
                <a:lnTo>
                  <a:pt x="15895" y="13206"/>
                </a:lnTo>
                <a:lnTo>
                  <a:pt x="16015" y="13326"/>
                </a:lnTo>
                <a:lnTo>
                  <a:pt x="16075" y="13386"/>
                </a:lnTo>
                <a:lnTo>
                  <a:pt x="16314" y="13445"/>
                </a:lnTo>
                <a:lnTo>
                  <a:pt x="16493" y="13386"/>
                </a:lnTo>
                <a:lnTo>
                  <a:pt x="16553" y="13326"/>
                </a:lnTo>
                <a:lnTo>
                  <a:pt x="16612" y="13147"/>
                </a:lnTo>
                <a:lnTo>
                  <a:pt x="16612" y="12967"/>
                </a:lnTo>
                <a:lnTo>
                  <a:pt x="16553" y="12728"/>
                </a:lnTo>
                <a:lnTo>
                  <a:pt x="16433" y="12191"/>
                </a:lnTo>
                <a:lnTo>
                  <a:pt x="16194" y="11653"/>
                </a:lnTo>
                <a:lnTo>
                  <a:pt x="15955" y="11175"/>
                </a:lnTo>
                <a:lnTo>
                  <a:pt x="15716" y="10876"/>
                </a:lnTo>
                <a:lnTo>
                  <a:pt x="15597" y="10757"/>
                </a:lnTo>
                <a:close/>
                <a:moveTo>
                  <a:pt x="19481" y="11354"/>
                </a:moveTo>
                <a:lnTo>
                  <a:pt x="19301" y="11414"/>
                </a:lnTo>
                <a:lnTo>
                  <a:pt x="19182" y="11533"/>
                </a:lnTo>
                <a:lnTo>
                  <a:pt x="19122" y="11713"/>
                </a:lnTo>
                <a:lnTo>
                  <a:pt x="19062" y="11952"/>
                </a:lnTo>
                <a:lnTo>
                  <a:pt x="19003" y="12489"/>
                </a:lnTo>
                <a:lnTo>
                  <a:pt x="19062" y="13087"/>
                </a:lnTo>
                <a:lnTo>
                  <a:pt x="19182" y="13625"/>
                </a:lnTo>
                <a:lnTo>
                  <a:pt x="19361" y="14043"/>
                </a:lnTo>
                <a:lnTo>
                  <a:pt x="19481" y="14103"/>
                </a:lnTo>
                <a:lnTo>
                  <a:pt x="19600" y="14103"/>
                </a:lnTo>
                <a:lnTo>
                  <a:pt x="19720" y="14043"/>
                </a:lnTo>
                <a:lnTo>
                  <a:pt x="19839" y="13864"/>
                </a:lnTo>
                <a:lnTo>
                  <a:pt x="19899" y="13326"/>
                </a:lnTo>
                <a:lnTo>
                  <a:pt x="19899" y="12489"/>
                </a:lnTo>
                <a:lnTo>
                  <a:pt x="19839" y="12071"/>
                </a:lnTo>
                <a:lnTo>
                  <a:pt x="19780" y="11713"/>
                </a:lnTo>
                <a:lnTo>
                  <a:pt x="19660" y="11474"/>
                </a:lnTo>
                <a:lnTo>
                  <a:pt x="19600" y="11414"/>
                </a:lnTo>
                <a:lnTo>
                  <a:pt x="19481" y="11354"/>
                </a:lnTo>
                <a:close/>
                <a:moveTo>
                  <a:pt x="5319" y="13565"/>
                </a:moveTo>
                <a:lnTo>
                  <a:pt x="5199" y="13685"/>
                </a:lnTo>
                <a:lnTo>
                  <a:pt x="5020" y="13864"/>
                </a:lnTo>
                <a:lnTo>
                  <a:pt x="4721" y="14222"/>
                </a:lnTo>
                <a:lnTo>
                  <a:pt x="4542" y="14461"/>
                </a:lnTo>
                <a:lnTo>
                  <a:pt x="4422" y="14820"/>
                </a:lnTo>
                <a:lnTo>
                  <a:pt x="4363" y="15298"/>
                </a:lnTo>
                <a:lnTo>
                  <a:pt x="4303" y="15776"/>
                </a:lnTo>
                <a:lnTo>
                  <a:pt x="4363" y="16015"/>
                </a:lnTo>
                <a:lnTo>
                  <a:pt x="4482" y="16134"/>
                </a:lnTo>
                <a:lnTo>
                  <a:pt x="4661" y="16314"/>
                </a:lnTo>
                <a:lnTo>
                  <a:pt x="4781" y="16433"/>
                </a:lnTo>
                <a:lnTo>
                  <a:pt x="4960" y="16433"/>
                </a:lnTo>
                <a:lnTo>
                  <a:pt x="5080" y="16374"/>
                </a:lnTo>
                <a:lnTo>
                  <a:pt x="5139" y="16194"/>
                </a:lnTo>
                <a:lnTo>
                  <a:pt x="5259" y="16015"/>
                </a:lnTo>
                <a:lnTo>
                  <a:pt x="5378" y="15537"/>
                </a:lnTo>
                <a:lnTo>
                  <a:pt x="5438" y="14999"/>
                </a:lnTo>
                <a:lnTo>
                  <a:pt x="5498" y="14402"/>
                </a:lnTo>
                <a:lnTo>
                  <a:pt x="5498" y="13685"/>
                </a:lnTo>
                <a:lnTo>
                  <a:pt x="5438" y="13565"/>
                </a:lnTo>
                <a:close/>
                <a:moveTo>
                  <a:pt x="9382" y="13983"/>
                </a:moveTo>
                <a:lnTo>
                  <a:pt x="9263" y="14043"/>
                </a:lnTo>
                <a:lnTo>
                  <a:pt x="9143" y="14282"/>
                </a:lnTo>
                <a:lnTo>
                  <a:pt x="9024" y="14641"/>
                </a:lnTo>
                <a:lnTo>
                  <a:pt x="8904" y="14999"/>
                </a:lnTo>
                <a:lnTo>
                  <a:pt x="8785" y="15836"/>
                </a:lnTo>
                <a:lnTo>
                  <a:pt x="8785" y="16314"/>
                </a:lnTo>
                <a:lnTo>
                  <a:pt x="8844" y="16433"/>
                </a:lnTo>
                <a:lnTo>
                  <a:pt x="8964" y="16613"/>
                </a:lnTo>
                <a:lnTo>
                  <a:pt x="9143" y="16792"/>
                </a:lnTo>
                <a:lnTo>
                  <a:pt x="9322" y="16911"/>
                </a:lnTo>
                <a:lnTo>
                  <a:pt x="9561" y="16911"/>
                </a:lnTo>
                <a:lnTo>
                  <a:pt x="9621" y="16732"/>
                </a:lnTo>
                <a:lnTo>
                  <a:pt x="9621" y="16493"/>
                </a:lnTo>
                <a:lnTo>
                  <a:pt x="9561" y="15178"/>
                </a:lnTo>
                <a:lnTo>
                  <a:pt x="9561" y="14342"/>
                </a:lnTo>
                <a:lnTo>
                  <a:pt x="9502" y="14103"/>
                </a:lnTo>
                <a:lnTo>
                  <a:pt x="9442" y="13983"/>
                </a:lnTo>
                <a:close/>
                <a:moveTo>
                  <a:pt x="14043" y="14700"/>
                </a:moveTo>
                <a:lnTo>
                  <a:pt x="13924" y="14820"/>
                </a:lnTo>
                <a:lnTo>
                  <a:pt x="13804" y="14999"/>
                </a:lnTo>
                <a:lnTo>
                  <a:pt x="13565" y="15656"/>
                </a:lnTo>
                <a:lnTo>
                  <a:pt x="13326" y="16314"/>
                </a:lnTo>
                <a:lnTo>
                  <a:pt x="13326" y="16553"/>
                </a:lnTo>
                <a:lnTo>
                  <a:pt x="13326" y="16732"/>
                </a:lnTo>
                <a:lnTo>
                  <a:pt x="13445" y="16971"/>
                </a:lnTo>
                <a:lnTo>
                  <a:pt x="13684" y="17210"/>
                </a:lnTo>
                <a:lnTo>
                  <a:pt x="13924" y="17210"/>
                </a:lnTo>
                <a:lnTo>
                  <a:pt x="14043" y="17091"/>
                </a:lnTo>
                <a:lnTo>
                  <a:pt x="14103" y="16852"/>
                </a:lnTo>
                <a:lnTo>
                  <a:pt x="14163" y="16433"/>
                </a:lnTo>
                <a:lnTo>
                  <a:pt x="14222" y="15716"/>
                </a:lnTo>
                <a:lnTo>
                  <a:pt x="14222" y="15059"/>
                </a:lnTo>
                <a:lnTo>
                  <a:pt x="14163" y="14820"/>
                </a:lnTo>
                <a:lnTo>
                  <a:pt x="14103" y="14760"/>
                </a:lnTo>
                <a:lnTo>
                  <a:pt x="14043" y="14700"/>
                </a:lnTo>
                <a:close/>
                <a:moveTo>
                  <a:pt x="17509" y="15119"/>
                </a:moveTo>
                <a:lnTo>
                  <a:pt x="17389" y="15716"/>
                </a:lnTo>
                <a:lnTo>
                  <a:pt x="17270" y="16254"/>
                </a:lnTo>
                <a:lnTo>
                  <a:pt x="17210" y="16852"/>
                </a:lnTo>
                <a:lnTo>
                  <a:pt x="17210" y="17330"/>
                </a:lnTo>
                <a:lnTo>
                  <a:pt x="17270" y="17748"/>
                </a:lnTo>
                <a:lnTo>
                  <a:pt x="17330" y="17867"/>
                </a:lnTo>
                <a:lnTo>
                  <a:pt x="17628" y="17867"/>
                </a:lnTo>
                <a:lnTo>
                  <a:pt x="17808" y="17748"/>
                </a:lnTo>
                <a:lnTo>
                  <a:pt x="17927" y="17628"/>
                </a:lnTo>
                <a:lnTo>
                  <a:pt x="18047" y="17449"/>
                </a:lnTo>
                <a:lnTo>
                  <a:pt x="18106" y="17330"/>
                </a:lnTo>
                <a:lnTo>
                  <a:pt x="18106" y="17150"/>
                </a:lnTo>
                <a:lnTo>
                  <a:pt x="18047" y="16732"/>
                </a:lnTo>
                <a:lnTo>
                  <a:pt x="17927" y="16374"/>
                </a:lnTo>
                <a:lnTo>
                  <a:pt x="17628" y="15656"/>
                </a:lnTo>
                <a:lnTo>
                  <a:pt x="17509" y="15358"/>
                </a:lnTo>
                <a:lnTo>
                  <a:pt x="17509" y="15119"/>
                </a:lnTo>
                <a:close/>
                <a:moveTo>
                  <a:pt x="21034" y="16194"/>
                </a:moveTo>
                <a:lnTo>
                  <a:pt x="20855" y="16254"/>
                </a:lnTo>
                <a:lnTo>
                  <a:pt x="20497" y="16433"/>
                </a:lnTo>
                <a:lnTo>
                  <a:pt x="20258" y="16732"/>
                </a:lnTo>
                <a:lnTo>
                  <a:pt x="20019" y="17210"/>
                </a:lnTo>
                <a:lnTo>
                  <a:pt x="19839" y="17688"/>
                </a:lnTo>
                <a:lnTo>
                  <a:pt x="19780" y="17867"/>
                </a:lnTo>
                <a:lnTo>
                  <a:pt x="19780" y="17987"/>
                </a:lnTo>
                <a:lnTo>
                  <a:pt x="19899" y="18226"/>
                </a:lnTo>
                <a:lnTo>
                  <a:pt x="20138" y="18405"/>
                </a:lnTo>
                <a:lnTo>
                  <a:pt x="20258" y="18465"/>
                </a:lnTo>
                <a:lnTo>
                  <a:pt x="20377" y="18465"/>
                </a:lnTo>
                <a:lnTo>
                  <a:pt x="20497" y="18345"/>
                </a:lnTo>
                <a:lnTo>
                  <a:pt x="20616" y="18166"/>
                </a:lnTo>
                <a:lnTo>
                  <a:pt x="20855" y="17449"/>
                </a:lnTo>
                <a:lnTo>
                  <a:pt x="21154" y="16672"/>
                </a:lnTo>
                <a:lnTo>
                  <a:pt x="21154" y="16374"/>
                </a:lnTo>
                <a:lnTo>
                  <a:pt x="21154" y="16314"/>
                </a:lnTo>
                <a:lnTo>
                  <a:pt x="21094" y="16254"/>
                </a:lnTo>
                <a:lnTo>
                  <a:pt x="21034" y="16194"/>
                </a:lnTo>
                <a:close/>
                <a:moveTo>
                  <a:pt x="2211" y="18644"/>
                </a:moveTo>
                <a:lnTo>
                  <a:pt x="2152" y="18704"/>
                </a:lnTo>
                <a:lnTo>
                  <a:pt x="2032" y="18764"/>
                </a:lnTo>
                <a:lnTo>
                  <a:pt x="1972" y="18943"/>
                </a:lnTo>
                <a:lnTo>
                  <a:pt x="1913" y="19122"/>
                </a:lnTo>
                <a:lnTo>
                  <a:pt x="1972" y="19361"/>
                </a:lnTo>
                <a:lnTo>
                  <a:pt x="2032" y="19600"/>
                </a:lnTo>
                <a:lnTo>
                  <a:pt x="2271" y="20078"/>
                </a:lnTo>
                <a:lnTo>
                  <a:pt x="2570" y="20377"/>
                </a:lnTo>
                <a:lnTo>
                  <a:pt x="2869" y="20556"/>
                </a:lnTo>
                <a:lnTo>
                  <a:pt x="3526" y="20556"/>
                </a:lnTo>
                <a:lnTo>
                  <a:pt x="3646" y="20497"/>
                </a:lnTo>
                <a:lnTo>
                  <a:pt x="3646" y="20317"/>
                </a:lnTo>
                <a:lnTo>
                  <a:pt x="3526" y="20138"/>
                </a:lnTo>
                <a:lnTo>
                  <a:pt x="3227" y="19720"/>
                </a:lnTo>
                <a:lnTo>
                  <a:pt x="2809" y="19122"/>
                </a:lnTo>
                <a:lnTo>
                  <a:pt x="2630" y="18883"/>
                </a:lnTo>
                <a:lnTo>
                  <a:pt x="2450" y="18704"/>
                </a:lnTo>
                <a:lnTo>
                  <a:pt x="2211" y="18644"/>
                </a:lnTo>
                <a:close/>
                <a:moveTo>
                  <a:pt x="11354" y="18525"/>
                </a:moveTo>
                <a:lnTo>
                  <a:pt x="11235" y="18644"/>
                </a:lnTo>
                <a:lnTo>
                  <a:pt x="11055" y="19182"/>
                </a:lnTo>
                <a:lnTo>
                  <a:pt x="10876" y="20138"/>
                </a:lnTo>
                <a:lnTo>
                  <a:pt x="10816" y="20616"/>
                </a:lnTo>
                <a:lnTo>
                  <a:pt x="10876" y="20915"/>
                </a:lnTo>
                <a:lnTo>
                  <a:pt x="10936" y="21034"/>
                </a:lnTo>
                <a:lnTo>
                  <a:pt x="11115" y="21034"/>
                </a:lnTo>
                <a:lnTo>
                  <a:pt x="11294" y="20915"/>
                </a:lnTo>
                <a:lnTo>
                  <a:pt x="11414" y="20795"/>
                </a:lnTo>
                <a:lnTo>
                  <a:pt x="11474" y="20616"/>
                </a:lnTo>
                <a:lnTo>
                  <a:pt x="11593" y="20138"/>
                </a:lnTo>
                <a:lnTo>
                  <a:pt x="11653" y="19660"/>
                </a:lnTo>
                <a:lnTo>
                  <a:pt x="11593" y="19302"/>
                </a:lnTo>
                <a:lnTo>
                  <a:pt x="11533" y="18764"/>
                </a:lnTo>
                <a:lnTo>
                  <a:pt x="11474" y="18644"/>
                </a:lnTo>
                <a:lnTo>
                  <a:pt x="11414" y="18525"/>
                </a:lnTo>
                <a:close/>
                <a:moveTo>
                  <a:pt x="6932" y="18166"/>
                </a:moveTo>
                <a:lnTo>
                  <a:pt x="6872" y="18226"/>
                </a:lnTo>
                <a:lnTo>
                  <a:pt x="6693" y="18345"/>
                </a:lnTo>
                <a:lnTo>
                  <a:pt x="6574" y="18584"/>
                </a:lnTo>
                <a:lnTo>
                  <a:pt x="6454" y="18883"/>
                </a:lnTo>
                <a:lnTo>
                  <a:pt x="6335" y="19541"/>
                </a:lnTo>
                <a:lnTo>
                  <a:pt x="6215" y="19959"/>
                </a:lnTo>
                <a:lnTo>
                  <a:pt x="6096" y="20616"/>
                </a:lnTo>
                <a:lnTo>
                  <a:pt x="6096" y="21034"/>
                </a:lnTo>
                <a:lnTo>
                  <a:pt x="6155" y="21333"/>
                </a:lnTo>
                <a:lnTo>
                  <a:pt x="6275" y="21393"/>
                </a:lnTo>
                <a:lnTo>
                  <a:pt x="6335" y="21453"/>
                </a:lnTo>
                <a:lnTo>
                  <a:pt x="6394" y="21453"/>
                </a:lnTo>
                <a:lnTo>
                  <a:pt x="6514" y="21393"/>
                </a:lnTo>
                <a:lnTo>
                  <a:pt x="6693" y="21094"/>
                </a:lnTo>
                <a:lnTo>
                  <a:pt x="6872" y="20676"/>
                </a:lnTo>
                <a:lnTo>
                  <a:pt x="7052" y="20078"/>
                </a:lnTo>
                <a:lnTo>
                  <a:pt x="7111" y="19660"/>
                </a:lnTo>
                <a:lnTo>
                  <a:pt x="7231" y="19062"/>
                </a:lnTo>
                <a:lnTo>
                  <a:pt x="7231" y="18704"/>
                </a:lnTo>
                <a:lnTo>
                  <a:pt x="7231" y="18465"/>
                </a:lnTo>
                <a:lnTo>
                  <a:pt x="7171" y="18286"/>
                </a:lnTo>
                <a:lnTo>
                  <a:pt x="7111" y="18226"/>
                </a:lnTo>
                <a:lnTo>
                  <a:pt x="6992" y="18166"/>
                </a:lnTo>
                <a:close/>
                <a:moveTo>
                  <a:pt x="16075" y="19062"/>
                </a:moveTo>
                <a:lnTo>
                  <a:pt x="15776" y="19421"/>
                </a:lnTo>
                <a:lnTo>
                  <a:pt x="15477" y="19780"/>
                </a:lnTo>
                <a:lnTo>
                  <a:pt x="15417" y="19839"/>
                </a:lnTo>
                <a:lnTo>
                  <a:pt x="15477" y="19720"/>
                </a:lnTo>
                <a:lnTo>
                  <a:pt x="15298" y="20019"/>
                </a:lnTo>
                <a:lnTo>
                  <a:pt x="15178" y="20497"/>
                </a:lnTo>
                <a:lnTo>
                  <a:pt x="15059" y="20975"/>
                </a:lnTo>
                <a:lnTo>
                  <a:pt x="15059" y="21214"/>
                </a:lnTo>
                <a:lnTo>
                  <a:pt x="15178" y="21333"/>
                </a:lnTo>
                <a:lnTo>
                  <a:pt x="15238" y="21453"/>
                </a:lnTo>
                <a:lnTo>
                  <a:pt x="15358" y="21453"/>
                </a:lnTo>
                <a:lnTo>
                  <a:pt x="15417" y="21393"/>
                </a:lnTo>
                <a:lnTo>
                  <a:pt x="15537" y="21333"/>
                </a:lnTo>
                <a:lnTo>
                  <a:pt x="15656" y="21034"/>
                </a:lnTo>
                <a:lnTo>
                  <a:pt x="15776" y="20616"/>
                </a:lnTo>
                <a:lnTo>
                  <a:pt x="15955" y="19720"/>
                </a:lnTo>
                <a:lnTo>
                  <a:pt x="16075" y="19242"/>
                </a:lnTo>
                <a:lnTo>
                  <a:pt x="16134" y="19062"/>
                </a:lnTo>
                <a:close/>
                <a:moveTo>
                  <a:pt x="19003" y="20258"/>
                </a:moveTo>
                <a:lnTo>
                  <a:pt x="19003" y="20377"/>
                </a:lnTo>
                <a:lnTo>
                  <a:pt x="18883" y="20616"/>
                </a:lnTo>
                <a:lnTo>
                  <a:pt x="18525" y="21393"/>
                </a:lnTo>
                <a:lnTo>
                  <a:pt x="18345" y="21811"/>
                </a:lnTo>
                <a:lnTo>
                  <a:pt x="18226" y="22170"/>
                </a:lnTo>
                <a:lnTo>
                  <a:pt x="18286" y="22469"/>
                </a:lnTo>
                <a:lnTo>
                  <a:pt x="18345" y="22588"/>
                </a:lnTo>
                <a:lnTo>
                  <a:pt x="18405" y="22648"/>
                </a:lnTo>
                <a:lnTo>
                  <a:pt x="18525" y="22708"/>
                </a:lnTo>
                <a:lnTo>
                  <a:pt x="18704" y="22648"/>
                </a:lnTo>
                <a:lnTo>
                  <a:pt x="18823" y="22588"/>
                </a:lnTo>
                <a:lnTo>
                  <a:pt x="18943" y="22469"/>
                </a:lnTo>
                <a:lnTo>
                  <a:pt x="19122" y="22110"/>
                </a:lnTo>
                <a:lnTo>
                  <a:pt x="19242" y="21751"/>
                </a:lnTo>
                <a:lnTo>
                  <a:pt x="19361" y="21273"/>
                </a:lnTo>
                <a:lnTo>
                  <a:pt x="19361" y="20855"/>
                </a:lnTo>
                <a:lnTo>
                  <a:pt x="19242" y="20497"/>
                </a:lnTo>
                <a:lnTo>
                  <a:pt x="19182" y="20377"/>
                </a:lnTo>
                <a:lnTo>
                  <a:pt x="19003" y="20258"/>
                </a:lnTo>
                <a:close/>
                <a:moveTo>
                  <a:pt x="8426" y="22827"/>
                </a:moveTo>
                <a:lnTo>
                  <a:pt x="8366" y="22887"/>
                </a:lnTo>
                <a:lnTo>
                  <a:pt x="8127" y="23006"/>
                </a:lnTo>
                <a:lnTo>
                  <a:pt x="7948" y="23305"/>
                </a:lnTo>
                <a:lnTo>
                  <a:pt x="7769" y="23664"/>
                </a:lnTo>
                <a:lnTo>
                  <a:pt x="7709" y="24082"/>
                </a:lnTo>
                <a:lnTo>
                  <a:pt x="7709" y="24261"/>
                </a:lnTo>
                <a:lnTo>
                  <a:pt x="7709" y="24440"/>
                </a:lnTo>
                <a:lnTo>
                  <a:pt x="7769" y="24620"/>
                </a:lnTo>
                <a:lnTo>
                  <a:pt x="7888" y="24799"/>
                </a:lnTo>
                <a:lnTo>
                  <a:pt x="8067" y="24918"/>
                </a:lnTo>
                <a:lnTo>
                  <a:pt x="8187" y="24978"/>
                </a:lnTo>
                <a:lnTo>
                  <a:pt x="8426" y="24978"/>
                </a:lnTo>
                <a:lnTo>
                  <a:pt x="8486" y="24918"/>
                </a:lnTo>
                <a:lnTo>
                  <a:pt x="8546" y="24799"/>
                </a:lnTo>
                <a:lnTo>
                  <a:pt x="8605" y="24440"/>
                </a:lnTo>
                <a:lnTo>
                  <a:pt x="8665" y="24082"/>
                </a:lnTo>
                <a:lnTo>
                  <a:pt x="8665" y="23664"/>
                </a:lnTo>
                <a:lnTo>
                  <a:pt x="8605" y="23066"/>
                </a:lnTo>
                <a:lnTo>
                  <a:pt x="8546" y="22947"/>
                </a:lnTo>
                <a:lnTo>
                  <a:pt x="8546" y="22887"/>
                </a:lnTo>
                <a:lnTo>
                  <a:pt x="8426" y="22827"/>
                </a:lnTo>
                <a:close/>
                <a:moveTo>
                  <a:pt x="13027" y="22708"/>
                </a:moveTo>
                <a:lnTo>
                  <a:pt x="12848" y="22887"/>
                </a:lnTo>
                <a:lnTo>
                  <a:pt x="12728" y="23066"/>
                </a:lnTo>
                <a:lnTo>
                  <a:pt x="12489" y="23604"/>
                </a:lnTo>
                <a:lnTo>
                  <a:pt x="12370" y="24142"/>
                </a:lnTo>
                <a:lnTo>
                  <a:pt x="12370" y="24381"/>
                </a:lnTo>
                <a:lnTo>
                  <a:pt x="12370" y="24620"/>
                </a:lnTo>
                <a:lnTo>
                  <a:pt x="12489" y="24918"/>
                </a:lnTo>
                <a:lnTo>
                  <a:pt x="12728" y="25337"/>
                </a:lnTo>
                <a:lnTo>
                  <a:pt x="12848" y="25456"/>
                </a:lnTo>
                <a:lnTo>
                  <a:pt x="12967" y="25516"/>
                </a:lnTo>
                <a:lnTo>
                  <a:pt x="13087" y="25456"/>
                </a:lnTo>
                <a:lnTo>
                  <a:pt x="13147" y="25217"/>
                </a:lnTo>
                <a:lnTo>
                  <a:pt x="13206" y="24739"/>
                </a:lnTo>
                <a:lnTo>
                  <a:pt x="13206" y="23843"/>
                </a:lnTo>
                <a:lnTo>
                  <a:pt x="13147" y="23006"/>
                </a:lnTo>
                <a:lnTo>
                  <a:pt x="13087" y="22767"/>
                </a:lnTo>
                <a:lnTo>
                  <a:pt x="13087" y="22708"/>
                </a:lnTo>
                <a:close/>
                <a:moveTo>
                  <a:pt x="3825" y="24261"/>
                </a:moveTo>
                <a:lnTo>
                  <a:pt x="3705" y="24381"/>
                </a:lnTo>
                <a:lnTo>
                  <a:pt x="3646" y="24560"/>
                </a:lnTo>
                <a:lnTo>
                  <a:pt x="3586" y="24799"/>
                </a:lnTo>
                <a:lnTo>
                  <a:pt x="3586" y="25098"/>
                </a:lnTo>
                <a:lnTo>
                  <a:pt x="3705" y="25456"/>
                </a:lnTo>
                <a:lnTo>
                  <a:pt x="3885" y="25695"/>
                </a:lnTo>
                <a:lnTo>
                  <a:pt x="4124" y="25934"/>
                </a:lnTo>
                <a:lnTo>
                  <a:pt x="4602" y="26114"/>
                </a:lnTo>
                <a:lnTo>
                  <a:pt x="4841" y="26114"/>
                </a:lnTo>
                <a:lnTo>
                  <a:pt x="4841" y="25994"/>
                </a:lnTo>
                <a:lnTo>
                  <a:pt x="4841" y="25934"/>
                </a:lnTo>
                <a:lnTo>
                  <a:pt x="4781" y="25636"/>
                </a:lnTo>
                <a:lnTo>
                  <a:pt x="4602" y="25277"/>
                </a:lnTo>
                <a:lnTo>
                  <a:pt x="4363" y="24918"/>
                </a:lnTo>
                <a:lnTo>
                  <a:pt x="3944" y="24381"/>
                </a:lnTo>
                <a:lnTo>
                  <a:pt x="3885" y="24321"/>
                </a:lnTo>
                <a:lnTo>
                  <a:pt x="3825" y="24261"/>
                </a:lnTo>
                <a:close/>
                <a:moveTo>
                  <a:pt x="17330" y="23723"/>
                </a:moveTo>
                <a:lnTo>
                  <a:pt x="17091" y="23843"/>
                </a:lnTo>
                <a:lnTo>
                  <a:pt x="16792" y="24082"/>
                </a:lnTo>
                <a:lnTo>
                  <a:pt x="16493" y="24440"/>
                </a:lnTo>
                <a:lnTo>
                  <a:pt x="16254" y="24859"/>
                </a:lnTo>
                <a:lnTo>
                  <a:pt x="16015" y="25277"/>
                </a:lnTo>
                <a:lnTo>
                  <a:pt x="15955" y="25636"/>
                </a:lnTo>
                <a:lnTo>
                  <a:pt x="15895" y="25815"/>
                </a:lnTo>
                <a:lnTo>
                  <a:pt x="15955" y="25994"/>
                </a:lnTo>
                <a:lnTo>
                  <a:pt x="16015" y="26114"/>
                </a:lnTo>
                <a:lnTo>
                  <a:pt x="16134" y="26173"/>
                </a:lnTo>
                <a:lnTo>
                  <a:pt x="16314" y="26293"/>
                </a:lnTo>
                <a:lnTo>
                  <a:pt x="16433" y="26293"/>
                </a:lnTo>
                <a:lnTo>
                  <a:pt x="16553" y="26173"/>
                </a:lnTo>
                <a:lnTo>
                  <a:pt x="16672" y="26054"/>
                </a:lnTo>
                <a:lnTo>
                  <a:pt x="16852" y="25695"/>
                </a:lnTo>
                <a:lnTo>
                  <a:pt x="16971" y="25217"/>
                </a:lnTo>
                <a:lnTo>
                  <a:pt x="17150" y="24201"/>
                </a:lnTo>
                <a:lnTo>
                  <a:pt x="17270" y="23843"/>
                </a:lnTo>
                <a:lnTo>
                  <a:pt x="17330" y="23723"/>
                </a:lnTo>
                <a:close/>
                <a:moveTo>
                  <a:pt x="10517" y="26771"/>
                </a:moveTo>
                <a:lnTo>
                  <a:pt x="10458" y="26831"/>
                </a:lnTo>
                <a:lnTo>
                  <a:pt x="10338" y="27010"/>
                </a:lnTo>
                <a:lnTo>
                  <a:pt x="10219" y="27607"/>
                </a:lnTo>
                <a:lnTo>
                  <a:pt x="10099" y="28384"/>
                </a:lnTo>
                <a:lnTo>
                  <a:pt x="10099" y="28683"/>
                </a:lnTo>
                <a:lnTo>
                  <a:pt x="10159" y="28922"/>
                </a:lnTo>
                <a:lnTo>
                  <a:pt x="10278" y="28982"/>
                </a:lnTo>
                <a:lnTo>
                  <a:pt x="10338" y="29042"/>
                </a:lnTo>
                <a:lnTo>
                  <a:pt x="10517" y="28982"/>
                </a:lnTo>
                <a:lnTo>
                  <a:pt x="10697" y="28922"/>
                </a:lnTo>
                <a:lnTo>
                  <a:pt x="10816" y="28803"/>
                </a:lnTo>
                <a:lnTo>
                  <a:pt x="10936" y="28683"/>
                </a:lnTo>
                <a:lnTo>
                  <a:pt x="11055" y="28325"/>
                </a:lnTo>
                <a:lnTo>
                  <a:pt x="11055" y="27906"/>
                </a:lnTo>
                <a:lnTo>
                  <a:pt x="11055" y="27607"/>
                </a:lnTo>
                <a:lnTo>
                  <a:pt x="10936" y="27309"/>
                </a:lnTo>
                <a:lnTo>
                  <a:pt x="10756" y="26950"/>
                </a:lnTo>
                <a:lnTo>
                  <a:pt x="10637" y="26771"/>
                </a:lnTo>
                <a:close/>
                <a:moveTo>
                  <a:pt x="14282" y="27368"/>
                </a:moveTo>
                <a:lnTo>
                  <a:pt x="14043" y="27428"/>
                </a:lnTo>
                <a:lnTo>
                  <a:pt x="13744" y="27667"/>
                </a:lnTo>
                <a:lnTo>
                  <a:pt x="13386" y="27966"/>
                </a:lnTo>
                <a:lnTo>
                  <a:pt x="13027" y="28325"/>
                </a:lnTo>
                <a:lnTo>
                  <a:pt x="12728" y="28683"/>
                </a:lnTo>
                <a:lnTo>
                  <a:pt x="12489" y="29101"/>
                </a:lnTo>
                <a:lnTo>
                  <a:pt x="12430" y="29281"/>
                </a:lnTo>
                <a:lnTo>
                  <a:pt x="12430" y="29460"/>
                </a:lnTo>
                <a:lnTo>
                  <a:pt x="12489" y="29579"/>
                </a:lnTo>
                <a:lnTo>
                  <a:pt x="12549" y="29699"/>
                </a:lnTo>
                <a:lnTo>
                  <a:pt x="12669" y="29759"/>
                </a:lnTo>
                <a:lnTo>
                  <a:pt x="12788" y="29759"/>
                </a:lnTo>
                <a:lnTo>
                  <a:pt x="12967" y="29699"/>
                </a:lnTo>
                <a:lnTo>
                  <a:pt x="13087" y="29579"/>
                </a:lnTo>
                <a:lnTo>
                  <a:pt x="13445" y="29221"/>
                </a:lnTo>
                <a:lnTo>
                  <a:pt x="13744" y="28743"/>
                </a:lnTo>
                <a:lnTo>
                  <a:pt x="13983" y="28265"/>
                </a:lnTo>
                <a:lnTo>
                  <a:pt x="14222" y="27787"/>
                </a:lnTo>
                <a:lnTo>
                  <a:pt x="14282" y="27488"/>
                </a:lnTo>
                <a:lnTo>
                  <a:pt x="14282" y="27368"/>
                </a:lnTo>
                <a:close/>
                <a:moveTo>
                  <a:pt x="6872" y="27249"/>
                </a:moveTo>
                <a:lnTo>
                  <a:pt x="6813" y="27309"/>
                </a:lnTo>
                <a:lnTo>
                  <a:pt x="6753" y="27548"/>
                </a:lnTo>
                <a:lnTo>
                  <a:pt x="6693" y="27906"/>
                </a:lnTo>
                <a:lnTo>
                  <a:pt x="6574" y="28384"/>
                </a:lnTo>
                <a:lnTo>
                  <a:pt x="6574" y="28862"/>
                </a:lnTo>
                <a:lnTo>
                  <a:pt x="6633" y="29281"/>
                </a:lnTo>
                <a:lnTo>
                  <a:pt x="6753" y="29639"/>
                </a:lnTo>
                <a:lnTo>
                  <a:pt x="6872" y="29818"/>
                </a:lnTo>
                <a:lnTo>
                  <a:pt x="6992" y="29878"/>
                </a:lnTo>
                <a:lnTo>
                  <a:pt x="7231" y="29938"/>
                </a:lnTo>
                <a:lnTo>
                  <a:pt x="7350" y="29938"/>
                </a:lnTo>
                <a:lnTo>
                  <a:pt x="7470" y="29878"/>
                </a:lnTo>
                <a:lnTo>
                  <a:pt x="7530" y="29759"/>
                </a:lnTo>
                <a:lnTo>
                  <a:pt x="7530" y="29400"/>
                </a:lnTo>
                <a:lnTo>
                  <a:pt x="7470" y="28862"/>
                </a:lnTo>
                <a:lnTo>
                  <a:pt x="7350" y="28325"/>
                </a:lnTo>
                <a:lnTo>
                  <a:pt x="7171" y="27847"/>
                </a:lnTo>
                <a:lnTo>
                  <a:pt x="6872" y="27249"/>
                </a:lnTo>
                <a:close/>
                <a:moveTo>
                  <a:pt x="9621" y="30715"/>
                </a:moveTo>
                <a:lnTo>
                  <a:pt x="9502" y="30775"/>
                </a:lnTo>
                <a:lnTo>
                  <a:pt x="9382" y="30894"/>
                </a:lnTo>
                <a:lnTo>
                  <a:pt x="9203" y="31133"/>
                </a:lnTo>
                <a:lnTo>
                  <a:pt x="9143" y="31551"/>
                </a:lnTo>
                <a:lnTo>
                  <a:pt x="9143" y="31731"/>
                </a:lnTo>
                <a:lnTo>
                  <a:pt x="9203" y="31850"/>
                </a:lnTo>
                <a:lnTo>
                  <a:pt x="9322" y="31970"/>
                </a:lnTo>
                <a:lnTo>
                  <a:pt x="9502" y="32029"/>
                </a:lnTo>
                <a:lnTo>
                  <a:pt x="9800" y="32029"/>
                </a:lnTo>
                <a:lnTo>
                  <a:pt x="9920" y="31910"/>
                </a:lnTo>
                <a:lnTo>
                  <a:pt x="9980" y="31790"/>
                </a:lnTo>
                <a:lnTo>
                  <a:pt x="10099" y="31551"/>
                </a:lnTo>
                <a:lnTo>
                  <a:pt x="10039" y="31253"/>
                </a:lnTo>
                <a:lnTo>
                  <a:pt x="9980" y="31014"/>
                </a:lnTo>
                <a:lnTo>
                  <a:pt x="9860" y="30775"/>
                </a:lnTo>
                <a:lnTo>
                  <a:pt x="9741" y="30775"/>
                </a:lnTo>
                <a:lnTo>
                  <a:pt x="9621" y="30715"/>
                </a:lnTo>
                <a:close/>
                <a:moveTo>
                  <a:pt x="9442" y="6275"/>
                </a:moveTo>
                <a:lnTo>
                  <a:pt x="9920" y="6335"/>
                </a:lnTo>
                <a:lnTo>
                  <a:pt x="10338" y="6454"/>
                </a:lnTo>
                <a:lnTo>
                  <a:pt x="10756" y="6633"/>
                </a:lnTo>
                <a:lnTo>
                  <a:pt x="11115" y="6813"/>
                </a:lnTo>
                <a:lnTo>
                  <a:pt x="11832" y="7231"/>
                </a:lnTo>
                <a:lnTo>
                  <a:pt x="12549" y="7649"/>
                </a:lnTo>
                <a:lnTo>
                  <a:pt x="12967" y="7829"/>
                </a:lnTo>
                <a:lnTo>
                  <a:pt x="13386" y="7888"/>
                </a:lnTo>
                <a:lnTo>
                  <a:pt x="13864" y="8008"/>
                </a:lnTo>
                <a:lnTo>
                  <a:pt x="14342" y="8008"/>
                </a:lnTo>
                <a:lnTo>
                  <a:pt x="15358" y="7948"/>
                </a:lnTo>
                <a:lnTo>
                  <a:pt x="16314" y="7888"/>
                </a:lnTo>
                <a:lnTo>
                  <a:pt x="17270" y="7829"/>
                </a:lnTo>
                <a:lnTo>
                  <a:pt x="17748" y="7769"/>
                </a:lnTo>
                <a:lnTo>
                  <a:pt x="18226" y="7829"/>
                </a:lnTo>
                <a:lnTo>
                  <a:pt x="18644" y="7888"/>
                </a:lnTo>
                <a:lnTo>
                  <a:pt x="19122" y="8008"/>
                </a:lnTo>
                <a:lnTo>
                  <a:pt x="19541" y="8187"/>
                </a:lnTo>
                <a:lnTo>
                  <a:pt x="19959" y="8426"/>
                </a:lnTo>
                <a:lnTo>
                  <a:pt x="20317" y="8785"/>
                </a:lnTo>
                <a:lnTo>
                  <a:pt x="20676" y="9203"/>
                </a:lnTo>
                <a:lnTo>
                  <a:pt x="20915" y="9561"/>
                </a:lnTo>
                <a:lnTo>
                  <a:pt x="21094" y="9920"/>
                </a:lnTo>
                <a:lnTo>
                  <a:pt x="21214" y="10338"/>
                </a:lnTo>
                <a:lnTo>
                  <a:pt x="21393" y="10757"/>
                </a:lnTo>
                <a:lnTo>
                  <a:pt x="21512" y="11593"/>
                </a:lnTo>
                <a:lnTo>
                  <a:pt x="21572" y="12489"/>
                </a:lnTo>
                <a:lnTo>
                  <a:pt x="21572" y="13445"/>
                </a:lnTo>
                <a:lnTo>
                  <a:pt x="21512" y="14342"/>
                </a:lnTo>
                <a:lnTo>
                  <a:pt x="21333" y="16015"/>
                </a:lnTo>
                <a:lnTo>
                  <a:pt x="21154" y="17031"/>
                </a:lnTo>
                <a:lnTo>
                  <a:pt x="20975" y="18106"/>
                </a:lnTo>
                <a:lnTo>
                  <a:pt x="20736" y="19122"/>
                </a:lnTo>
                <a:lnTo>
                  <a:pt x="20437" y="20138"/>
                </a:lnTo>
                <a:lnTo>
                  <a:pt x="20138" y="21154"/>
                </a:lnTo>
                <a:lnTo>
                  <a:pt x="19720" y="22110"/>
                </a:lnTo>
                <a:lnTo>
                  <a:pt x="19301" y="23066"/>
                </a:lnTo>
                <a:lnTo>
                  <a:pt x="18883" y="24022"/>
                </a:lnTo>
                <a:lnTo>
                  <a:pt x="18345" y="24978"/>
                </a:lnTo>
                <a:lnTo>
                  <a:pt x="17808" y="25875"/>
                </a:lnTo>
                <a:lnTo>
                  <a:pt x="17210" y="26711"/>
                </a:lnTo>
                <a:lnTo>
                  <a:pt x="16612" y="27607"/>
                </a:lnTo>
                <a:lnTo>
                  <a:pt x="15955" y="28384"/>
                </a:lnTo>
                <a:lnTo>
                  <a:pt x="15238" y="29161"/>
                </a:lnTo>
                <a:lnTo>
                  <a:pt x="14461" y="29938"/>
                </a:lnTo>
                <a:lnTo>
                  <a:pt x="13744" y="30655"/>
                </a:lnTo>
                <a:lnTo>
                  <a:pt x="13087" y="31253"/>
                </a:lnTo>
                <a:lnTo>
                  <a:pt x="12310" y="31850"/>
                </a:lnTo>
                <a:lnTo>
                  <a:pt x="11533" y="32388"/>
                </a:lnTo>
                <a:lnTo>
                  <a:pt x="10697" y="32866"/>
                </a:lnTo>
                <a:lnTo>
                  <a:pt x="10219" y="33045"/>
                </a:lnTo>
                <a:lnTo>
                  <a:pt x="9800" y="33165"/>
                </a:lnTo>
                <a:lnTo>
                  <a:pt x="9382" y="33284"/>
                </a:lnTo>
                <a:lnTo>
                  <a:pt x="8486" y="33284"/>
                </a:lnTo>
                <a:lnTo>
                  <a:pt x="8067" y="33105"/>
                </a:lnTo>
                <a:lnTo>
                  <a:pt x="7649" y="32926"/>
                </a:lnTo>
                <a:lnTo>
                  <a:pt x="7291" y="32627"/>
                </a:lnTo>
                <a:lnTo>
                  <a:pt x="6932" y="32328"/>
                </a:lnTo>
                <a:lnTo>
                  <a:pt x="6574" y="31910"/>
                </a:lnTo>
                <a:lnTo>
                  <a:pt x="5976" y="31073"/>
                </a:lnTo>
                <a:lnTo>
                  <a:pt x="5438" y="30117"/>
                </a:lnTo>
                <a:lnTo>
                  <a:pt x="5020" y="29101"/>
                </a:lnTo>
                <a:lnTo>
                  <a:pt x="4602" y="28086"/>
                </a:lnTo>
                <a:lnTo>
                  <a:pt x="4183" y="27010"/>
                </a:lnTo>
                <a:lnTo>
                  <a:pt x="3526" y="25158"/>
                </a:lnTo>
                <a:lnTo>
                  <a:pt x="2809" y="22947"/>
                </a:lnTo>
                <a:lnTo>
                  <a:pt x="2152" y="20795"/>
                </a:lnTo>
                <a:lnTo>
                  <a:pt x="1853" y="19660"/>
                </a:lnTo>
                <a:lnTo>
                  <a:pt x="1614" y="18525"/>
                </a:lnTo>
                <a:lnTo>
                  <a:pt x="1435" y="17389"/>
                </a:lnTo>
                <a:lnTo>
                  <a:pt x="1315" y="16254"/>
                </a:lnTo>
                <a:lnTo>
                  <a:pt x="1315" y="15537"/>
                </a:lnTo>
                <a:lnTo>
                  <a:pt x="1315" y="14880"/>
                </a:lnTo>
                <a:lnTo>
                  <a:pt x="1315" y="14163"/>
                </a:lnTo>
                <a:lnTo>
                  <a:pt x="1315" y="13565"/>
                </a:lnTo>
                <a:lnTo>
                  <a:pt x="1255" y="12967"/>
                </a:lnTo>
                <a:lnTo>
                  <a:pt x="1255" y="12370"/>
                </a:lnTo>
                <a:lnTo>
                  <a:pt x="1315" y="11653"/>
                </a:lnTo>
                <a:lnTo>
                  <a:pt x="1494" y="10936"/>
                </a:lnTo>
                <a:lnTo>
                  <a:pt x="1793" y="10159"/>
                </a:lnTo>
                <a:lnTo>
                  <a:pt x="2271" y="9442"/>
                </a:lnTo>
                <a:lnTo>
                  <a:pt x="2749" y="8785"/>
                </a:lnTo>
                <a:lnTo>
                  <a:pt x="3347" y="8247"/>
                </a:lnTo>
                <a:lnTo>
                  <a:pt x="4064" y="7769"/>
                </a:lnTo>
                <a:lnTo>
                  <a:pt x="4781" y="7350"/>
                </a:lnTo>
                <a:lnTo>
                  <a:pt x="5558" y="6992"/>
                </a:lnTo>
                <a:lnTo>
                  <a:pt x="6335" y="6753"/>
                </a:lnTo>
                <a:lnTo>
                  <a:pt x="7291" y="6514"/>
                </a:lnTo>
                <a:lnTo>
                  <a:pt x="8366" y="6335"/>
                </a:lnTo>
                <a:lnTo>
                  <a:pt x="8904" y="6275"/>
                </a:lnTo>
                <a:close/>
                <a:moveTo>
                  <a:pt x="15836" y="1"/>
                </a:moveTo>
                <a:lnTo>
                  <a:pt x="15597" y="60"/>
                </a:lnTo>
                <a:lnTo>
                  <a:pt x="15298" y="180"/>
                </a:lnTo>
                <a:lnTo>
                  <a:pt x="15059" y="359"/>
                </a:lnTo>
                <a:lnTo>
                  <a:pt x="14760" y="598"/>
                </a:lnTo>
                <a:lnTo>
                  <a:pt x="14521" y="837"/>
                </a:lnTo>
                <a:lnTo>
                  <a:pt x="14103" y="1435"/>
                </a:lnTo>
                <a:lnTo>
                  <a:pt x="13744" y="2152"/>
                </a:lnTo>
                <a:lnTo>
                  <a:pt x="13505" y="2929"/>
                </a:lnTo>
                <a:lnTo>
                  <a:pt x="13386" y="3646"/>
                </a:lnTo>
                <a:lnTo>
                  <a:pt x="13266" y="4363"/>
                </a:lnTo>
                <a:lnTo>
                  <a:pt x="13326" y="5020"/>
                </a:lnTo>
                <a:lnTo>
                  <a:pt x="12489" y="4482"/>
                </a:lnTo>
                <a:lnTo>
                  <a:pt x="11772" y="3885"/>
                </a:lnTo>
                <a:lnTo>
                  <a:pt x="11055" y="3168"/>
                </a:lnTo>
                <a:lnTo>
                  <a:pt x="10458" y="2391"/>
                </a:lnTo>
                <a:lnTo>
                  <a:pt x="10099" y="1853"/>
                </a:lnTo>
                <a:lnTo>
                  <a:pt x="9681" y="1196"/>
                </a:lnTo>
                <a:lnTo>
                  <a:pt x="9382" y="837"/>
                </a:lnTo>
                <a:lnTo>
                  <a:pt x="9083" y="598"/>
                </a:lnTo>
                <a:lnTo>
                  <a:pt x="8785" y="419"/>
                </a:lnTo>
                <a:lnTo>
                  <a:pt x="8486" y="419"/>
                </a:lnTo>
                <a:lnTo>
                  <a:pt x="8187" y="479"/>
                </a:lnTo>
                <a:lnTo>
                  <a:pt x="8008" y="658"/>
                </a:lnTo>
                <a:lnTo>
                  <a:pt x="7888" y="897"/>
                </a:lnTo>
                <a:lnTo>
                  <a:pt x="7948" y="1196"/>
                </a:lnTo>
                <a:lnTo>
                  <a:pt x="8008" y="1554"/>
                </a:lnTo>
                <a:lnTo>
                  <a:pt x="8187" y="1972"/>
                </a:lnTo>
                <a:lnTo>
                  <a:pt x="8665" y="2869"/>
                </a:lnTo>
                <a:lnTo>
                  <a:pt x="9263" y="3765"/>
                </a:lnTo>
                <a:lnTo>
                  <a:pt x="9860" y="4602"/>
                </a:lnTo>
                <a:lnTo>
                  <a:pt x="10398" y="5259"/>
                </a:lnTo>
                <a:lnTo>
                  <a:pt x="10756" y="5618"/>
                </a:lnTo>
                <a:lnTo>
                  <a:pt x="9800" y="5498"/>
                </a:lnTo>
                <a:lnTo>
                  <a:pt x="8785" y="5498"/>
                </a:lnTo>
                <a:lnTo>
                  <a:pt x="7828" y="5558"/>
                </a:lnTo>
                <a:lnTo>
                  <a:pt x="6932" y="5677"/>
                </a:lnTo>
                <a:lnTo>
                  <a:pt x="5976" y="5916"/>
                </a:lnTo>
                <a:lnTo>
                  <a:pt x="5139" y="6155"/>
                </a:lnTo>
                <a:lnTo>
                  <a:pt x="4303" y="6514"/>
                </a:lnTo>
                <a:lnTo>
                  <a:pt x="3526" y="6932"/>
                </a:lnTo>
                <a:lnTo>
                  <a:pt x="2809" y="7410"/>
                </a:lnTo>
                <a:lnTo>
                  <a:pt x="2152" y="7948"/>
                </a:lnTo>
                <a:lnTo>
                  <a:pt x="1554" y="8605"/>
                </a:lnTo>
                <a:lnTo>
                  <a:pt x="1076" y="9322"/>
                </a:lnTo>
                <a:lnTo>
                  <a:pt x="658" y="10159"/>
                </a:lnTo>
                <a:lnTo>
                  <a:pt x="359" y="11055"/>
                </a:lnTo>
                <a:lnTo>
                  <a:pt x="120" y="12011"/>
                </a:lnTo>
                <a:lnTo>
                  <a:pt x="60" y="13087"/>
                </a:lnTo>
                <a:lnTo>
                  <a:pt x="1" y="14163"/>
                </a:lnTo>
                <a:lnTo>
                  <a:pt x="60" y="15298"/>
                </a:lnTo>
                <a:lnTo>
                  <a:pt x="180" y="16433"/>
                </a:lnTo>
                <a:lnTo>
                  <a:pt x="299" y="17569"/>
                </a:lnTo>
                <a:lnTo>
                  <a:pt x="479" y="18704"/>
                </a:lnTo>
                <a:lnTo>
                  <a:pt x="718" y="19839"/>
                </a:lnTo>
                <a:lnTo>
                  <a:pt x="1016" y="21034"/>
                </a:lnTo>
                <a:lnTo>
                  <a:pt x="1315" y="22170"/>
                </a:lnTo>
                <a:lnTo>
                  <a:pt x="2032" y="24381"/>
                </a:lnTo>
                <a:lnTo>
                  <a:pt x="2869" y="26592"/>
                </a:lnTo>
                <a:lnTo>
                  <a:pt x="3765" y="28683"/>
                </a:lnTo>
                <a:lnTo>
                  <a:pt x="4661" y="30715"/>
                </a:lnTo>
                <a:lnTo>
                  <a:pt x="5020" y="31432"/>
                </a:lnTo>
                <a:lnTo>
                  <a:pt x="5438" y="32149"/>
                </a:lnTo>
                <a:lnTo>
                  <a:pt x="5916" y="32866"/>
                </a:lnTo>
                <a:lnTo>
                  <a:pt x="6454" y="33463"/>
                </a:lnTo>
                <a:lnTo>
                  <a:pt x="6753" y="33703"/>
                </a:lnTo>
                <a:lnTo>
                  <a:pt x="7052" y="33942"/>
                </a:lnTo>
                <a:lnTo>
                  <a:pt x="7410" y="34121"/>
                </a:lnTo>
                <a:lnTo>
                  <a:pt x="7769" y="34300"/>
                </a:lnTo>
                <a:lnTo>
                  <a:pt x="8127" y="34420"/>
                </a:lnTo>
                <a:lnTo>
                  <a:pt x="8546" y="34479"/>
                </a:lnTo>
                <a:lnTo>
                  <a:pt x="8964" y="34539"/>
                </a:lnTo>
                <a:lnTo>
                  <a:pt x="9442" y="34479"/>
                </a:lnTo>
                <a:lnTo>
                  <a:pt x="9920" y="34420"/>
                </a:lnTo>
                <a:lnTo>
                  <a:pt x="10398" y="34300"/>
                </a:lnTo>
                <a:lnTo>
                  <a:pt x="10876" y="34121"/>
                </a:lnTo>
                <a:lnTo>
                  <a:pt x="11294" y="33882"/>
                </a:lnTo>
                <a:lnTo>
                  <a:pt x="12250" y="33344"/>
                </a:lnTo>
                <a:lnTo>
                  <a:pt x="13087" y="32746"/>
                </a:lnTo>
                <a:lnTo>
                  <a:pt x="13924" y="32029"/>
                </a:lnTo>
                <a:lnTo>
                  <a:pt x="14700" y="31253"/>
                </a:lnTo>
                <a:lnTo>
                  <a:pt x="16075" y="29818"/>
                </a:lnTo>
                <a:lnTo>
                  <a:pt x="16792" y="28982"/>
                </a:lnTo>
                <a:lnTo>
                  <a:pt x="17509" y="28026"/>
                </a:lnTo>
                <a:lnTo>
                  <a:pt x="18226" y="27129"/>
                </a:lnTo>
                <a:lnTo>
                  <a:pt x="18823" y="26173"/>
                </a:lnTo>
                <a:lnTo>
                  <a:pt x="19421" y="25158"/>
                </a:lnTo>
                <a:lnTo>
                  <a:pt x="19959" y="24142"/>
                </a:lnTo>
                <a:lnTo>
                  <a:pt x="20437" y="23066"/>
                </a:lnTo>
                <a:lnTo>
                  <a:pt x="20855" y="22050"/>
                </a:lnTo>
                <a:lnTo>
                  <a:pt x="21273" y="20915"/>
                </a:lnTo>
                <a:lnTo>
                  <a:pt x="21632" y="19839"/>
                </a:lnTo>
                <a:lnTo>
                  <a:pt x="21871" y="18704"/>
                </a:lnTo>
                <a:lnTo>
                  <a:pt x="22110" y="17569"/>
                </a:lnTo>
                <a:lnTo>
                  <a:pt x="22289" y="16433"/>
                </a:lnTo>
                <a:lnTo>
                  <a:pt x="22409" y="15298"/>
                </a:lnTo>
                <a:lnTo>
                  <a:pt x="22469" y="14163"/>
                </a:lnTo>
                <a:lnTo>
                  <a:pt x="22469" y="13027"/>
                </a:lnTo>
                <a:lnTo>
                  <a:pt x="22409" y="11952"/>
                </a:lnTo>
                <a:lnTo>
                  <a:pt x="22289" y="10876"/>
                </a:lnTo>
                <a:lnTo>
                  <a:pt x="22050" y="9920"/>
                </a:lnTo>
                <a:lnTo>
                  <a:pt x="21871" y="9442"/>
                </a:lnTo>
                <a:lnTo>
                  <a:pt x="21692" y="9024"/>
                </a:lnTo>
                <a:lnTo>
                  <a:pt x="21453" y="8605"/>
                </a:lnTo>
                <a:lnTo>
                  <a:pt x="21214" y="8247"/>
                </a:lnTo>
                <a:lnTo>
                  <a:pt x="20855" y="7888"/>
                </a:lnTo>
                <a:lnTo>
                  <a:pt x="20497" y="7589"/>
                </a:lnTo>
                <a:lnTo>
                  <a:pt x="20138" y="7350"/>
                </a:lnTo>
                <a:lnTo>
                  <a:pt x="19660" y="7111"/>
                </a:lnTo>
                <a:lnTo>
                  <a:pt x="19122" y="6932"/>
                </a:lnTo>
                <a:lnTo>
                  <a:pt x="18525" y="6753"/>
                </a:lnTo>
                <a:lnTo>
                  <a:pt x="18943" y="6574"/>
                </a:lnTo>
                <a:lnTo>
                  <a:pt x="19421" y="6335"/>
                </a:lnTo>
                <a:lnTo>
                  <a:pt x="19839" y="6036"/>
                </a:lnTo>
                <a:lnTo>
                  <a:pt x="20198" y="5737"/>
                </a:lnTo>
                <a:lnTo>
                  <a:pt x="20377" y="5498"/>
                </a:lnTo>
                <a:lnTo>
                  <a:pt x="20437" y="5319"/>
                </a:lnTo>
                <a:lnTo>
                  <a:pt x="20497" y="5140"/>
                </a:lnTo>
                <a:lnTo>
                  <a:pt x="20497" y="4960"/>
                </a:lnTo>
                <a:lnTo>
                  <a:pt x="20437" y="4781"/>
                </a:lnTo>
                <a:lnTo>
                  <a:pt x="20317" y="4602"/>
                </a:lnTo>
                <a:lnTo>
                  <a:pt x="20078" y="4422"/>
                </a:lnTo>
                <a:lnTo>
                  <a:pt x="19780" y="4303"/>
                </a:lnTo>
                <a:lnTo>
                  <a:pt x="19541" y="4243"/>
                </a:lnTo>
                <a:lnTo>
                  <a:pt x="19301" y="4183"/>
                </a:lnTo>
                <a:lnTo>
                  <a:pt x="18823" y="4243"/>
                </a:lnTo>
                <a:lnTo>
                  <a:pt x="18286" y="4363"/>
                </a:lnTo>
                <a:lnTo>
                  <a:pt x="17688" y="4542"/>
                </a:lnTo>
                <a:lnTo>
                  <a:pt x="16553" y="5020"/>
                </a:lnTo>
                <a:lnTo>
                  <a:pt x="15716" y="5438"/>
                </a:lnTo>
                <a:lnTo>
                  <a:pt x="15955" y="4661"/>
                </a:lnTo>
                <a:lnTo>
                  <a:pt x="16194" y="3825"/>
                </a:lnTo>
                <a:lnTo>
                  <a:pt x="16314" y="3048"/>
                </a:lnTo>
                <a:lnTo>
                  <a:pt x="16373" y="2212"/>
                </a:lnTo>
                <a:lnTo>
                  <a:pt x="16493" y="1435"/>
                </a:lnTo>
                <a:lnTo>
                  <a:pt x="16553" y="1016"/>
                </a:lnTo>
                <a:lnTo>
                  <a:pt x="16553" y="658"/>
                </a:lnTo>
                <a:lnTo>
                  <a:pt x="16433" y="299"/>
                </a:lnTo>
                <a:lnTo>
                  <a:pt x="16373" y="180"/>
                </a:lnTo>
                <a:lnTo>
                  <a:pt x="16314" y="120"/>
                </a:lnTo>
                <a:lnTo>
                  <a:pt x="16194" y="60"/>
                </a:lnTo>
                <a:lnTo>
                  <a:pt x="16015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" name="Google Shape;147;p5"/>
          <p:cNvSpPr txBox="1">
            <a:spLocks noGrp="1"/>
          </p:cNvSpPr>
          <p:nvPr>
            <p:ph type="title"/>
          </p:nvPr>
        </p:nvSpPr>
        <p:spPr>
          <a:xfrm>
            <a:off x="609600" y="579433"/>
            <a:ext cx="79796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5"/>
          <p:cNvSpPr txBox="1">
            <a:spLocks noGrp="1"/>
          </p:cNvSpPr>
          <p:nvPr>
            <p:ph type="body" idx="1"/>
          </p:nvPr>
        </p:nvSpPr>
        <p:spPr>
          <a:xfrm>
            <a:off x="609600" y="1905000"/>
            <a:ext cx="7979600" cy="42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525145">
              <a:spcBef>
                <a:spcPts val="800"/>
              </a:spcBef>
              <a:spcAft>
                <a:spcPts val="0"/>
              </a:spcAft>
              <a:buSzPts val="2600"/>
              <a:buChar char="༝"/>
              <a:defRPr/>
            </a:lvl1pPr>
            <a:lvl2pPr marL="1219200" lvl="1" indent="-525145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2pPr>
            <a:lvl3pPr marL="1828800" lvl="2" indent="-525145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3pPr>
            <a:lvl4pPr marL="2438400" lvl="3" indent="-525145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4pPr>
            <a:lvl5pPr marL="3048000" lvl="4" indent="-525145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5pPr>
            <a:lvl6pPr marL="3657600" lvl="5" indent="-525145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6pPr>
            <a:lvl7pPr marL="4267200" lvl="6" indent="-525145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7pPr>
            <a:lvl8pPr marL="4876800" lvl="7" indent="-525145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8pPr>
            <a:lvl9pPr marL="5486400" lvl="8" indent="-525145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color background 2">
  <p:cSld name="Blank with color background 2">
    <p:bg>
      <p:bgPr>
        <a:solidFill>
          <a:srgbClr val="FF7B59"/>
        </a:solid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3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  <p:sp>
        <p:nvSpPr>
          <p:cNvPr id="322" name="Google Shape;322;p13"/>
          <p:cNvSpPr/>
          <p:nvPr/>
        </p:nvSpPr>
        <p:spPr>
          <a:xfrm rot="1318871">
            <a:off x="10474954" y="1110481"/>
            <a:ext cx="820621" cy="1285207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3" name="Google Shape;323;p13"/>
          <p:cNvSpPr/>
          <p:nvPr/>
        </p:nvSpPr>
        <p:spPr>
          <a:xfrm>
            <a:off x="10974207" y="-204717"/>
            <a:ext cx="1116141" cy="1141076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4" name="Google Shape;324;p13"/>
          <p:cNvSpPr/>
          <p:nvPr/>
        </p:nvSpPr>
        <p:spPr>
          <a:xfrm rot="-548659">
            <a:off x="11500941" y="5384373"/>
            <a:ext cx="1021139" cy="764681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5" name="Google Shape;325;p13"/>
          <p:cNvSpPr/>
          <p:nvPr/>
        </p:nvSpPr>
        <p:spPr>
          <a:xfrm rot="-9290062">
            <a:off x="11344255" y="2269409"/>
            <a:ext cx="1035975" cy="1139187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" name="Google Shape;326;p13"/>
          <p:cNvSpPr/>
          <p:nvPr/>
        </p:nvSpPr>
        <p:spPr>
          <a:xfrm rot="5503490">
            <a:off x="10556273" y="5691805"/>
            <a:ext cx="1306627" cy="1173107"/>
          </a:xfrm>
          <a:custGeom>
            <a:avLst/>
            <a:gdLst/>
            <a:ahLst/>
            <a:cxnLst/>
            <a:rect l="l" t="t" r="r" b="b"/>
            <a:pathLst>
              <a:path w="43861" h="39379" extrusionOk="0">
                <a:moveTo>
                  <a:pt x="39917" y="2092"/>
                </a:moveTo>
                <a:lnTo>
                  <a:pt x="40216" y="2331"/>
                </a:lnTo>
                <a:lnTo>
                  <a:pt x="40514" y="2510"/>
                </a:lnTo>
                <a:lnTo>
                  <a:pt x="40873" y="2689"/>
                </a:lnTo>
                <a:lnTo>
                  <a:pt x="41232" y="2809"/>
                </a:lnTo>
                <a:lnTo>
                  <a:pt x="41949" y="2988"/>
                </a:lnTo>
                <a:lnTo>
                  <a:pt x="42725" y="3048"/>
                </a:lnTo>
                <a:lnTo>
                  <a:pt x="42666" y="3586"/>
                </a:lnTo>
                <a:lnTo>
                  <a:pt x="42486" y="4064"/>
                </a:lnTo>
                <a:lnTo>
                  <a:pt x="42188" y="5080"/>
                </a:lnTo>
                <a:lnTo>
                  <a:pt x="41949" y="4960"/>
                </a:lnTo>
                <a:lnTo>
                  <a:pt x="41769" y="4900"/>
                </a:lnTo>
                <a:lnTo>
                  <a:pt x="41650" y="4960"/>
                </a:lnTo>
                <a:lnTo>
                  <a:pt x="41530" y="5080"/>
                </a:lnTo>
                <a:lnTo>
                  <a:pt x="41411" y="5259"/>
                </a:lnTo>
                <a:lnTo>
                  <a:pt x="41351" y="5498"/>
                </a:lnTo>
                <a:lnTo>
                  <a:pt x="41291" y="6036"/>
                </a:lnTo>
                <a:lnTo>
                  <a:pt x="41232" y="6633"/>
                </a:lnTo>
                <a:lnTo>
                  <a:pt x="41232" y="7231"/>
                </a:lnTo>
                <a:lnTo>
                  <a:pt x="41291" y="7888"/>
                </a:lnTo>
                <a:lnTo>
                  <a:pt x="41351" y="10099"/>
                </a:lnTo>
                <a:lnTo>
                  <a:pt x="41411" y="12370"/>
                </a:lnTo>
                <a:lnTo>
                  <a:pt x="41351" y="14760"/>
                </a:lnTo>
                <a:lnTo>
                  <a:pt x="41291" y="15955"/>
                </a:lnTo>
                <a:lnTo>
                  <a:pt x="41172" y="17150"/>
                </a:lnTo>
                <a:lnTo>
                  <a:pt x="41052" y="18345"/>
                </a:lnTo>
                <a:lnTo>
                  <a:pt x="40873" y="19540"/>
                </a:lnTo>
                <a:lnTo>
                  <a:pt x="40634" y="20735"/>
                </a:lnTo>
                <a:lnTo>
                  <a:pt x="40335" y="21871"/>
                </a:lnTo>
                <a:lnTo>
                  <a:pt x="40036" y="22887"/>
                </a:lnTo>
                <a:lnTo>
                  <a:pt x="39738" y="23843"/>
                </a:lnTo>
                <a:lnTo>
                  <a:pt x="39319" y="24739"/>
                </a:lnTo>
                <a:lnTo>
                  <a:pt x="38901" y="25695"/>
                </a:lnTo>
                <a:lnTo>
                  <a:pt x="38423" y="26591"/>
                </a:lnTo>
                <a:lnTo>
                  <a:pt x="37945" y="27488"/>
                </a:lnTo>
                <a:lnTo>
                  <a:pt x="37407" y="28324"/>
                </a:lnTo>
                <a:lnTo>
                  <a:pt x="36810" y="29161"/>
                </a:lnTo>
                <a:lnTo>
                  <a:pt x="36152" y="29938"/>
                </a:lnTo>
                <a:lnTo>
                  <a:pt x="35495" y="30715"/>
                </a:lnTo>
                <a:lnTo>
                  <a:pt x="34838" y="31432"/>
                </a:lnTo>
                <a:lnTo>
                  <a:pt x="34061" y="32149"/>
                </a:lnTo>
                <a:lnTo>
                  <a:pt x="33344" y="32806"/>
                </a:lnTo>
                <a:lnTo>
                  <a:pt x="32507" y="33403"/>
                </a:lnTo>
                <a:lnTo>
                  <a:pt x="31671" y="34001"/>
                </a:lnTo>
                <a:lnTo>
                  <a:pt x="30834" y="34599"/>
                </a:lnTo>
                <a:lnTo>
                  <a:pt x="29878" y="35136"/>
                </a:lnTo>
                <a:lnTo>
                  <a:pt x="28862" y="35674"/>
                </a:lnTo>
                <a:lnTo>
                  <a:pt x="27846" y="36152"/>
                </a:lnTo>
                <a:lnTo>
                  <a:pt x="26830" y="36571"/>
                </a:lnTo>
                <a:lnTo>
                  <a:pt x="25815" y="36929"/>
                </a:lnTo>
                <a:lnTo>
                  <a:pt x="24739" y="37228"/>
                </a:lnTo>
                <a:lnTo>
                  <a:pt x="23663" y="37527"/>
                </a:lnTo>
                <a:lnTo>
                  <a:pt x="22528" y="37706"/>
                </a:lnTo>
                <a:lnTo>
                  <a:pt x="21453" y="37885"/>
                </a:lnTo>
                <a:lnTo>
                  <a:pt x="20317" y="38005"/>
                </a:lnTo>
                <a:lnTo>
                  <a:pt x="19242" y="38064"/>
                </a:lnTo>
                <a:lnTo>
                  <a:pt x="18106" y="38064"/>
                </a:lnTo>
                <a:lnTo>
                  <a:pt x="17031" y="38005"/>
                </a:lnTo>
                <a:lnTo>
                  <a:pt x="15895" y="37945"/>
                </a:lnTo>
                <a:lnTo>
                  <a:pt x="14760" y="37766"/>
                </a:lnTo>
                <a:lnTo>
                  <a:pt x="13684" y="37586"/>
                </a:lnTo>
                <a:lnTo>
                  <a:pt x="12668" y="37347"/>
                </a:lnTo>
                <a:lnTo>
                  <a:pt x="11712" y="37108"/>
                </a:lnTo>
                <a:lnTo>
                  <a:pt x="9740" y="36511"/>
                </a:lnTo>
                <a:lnTo>
                  <a:pt x="7828" y="35794"/>
                </a:lnTo>
                <a:lnTo>
                  <a:pt x="5976" y="34957"/>
                </a:lnTo>
                <a:lnTo>
                  <a:pt x="4542" y="34240"/>
                </a:lnTo>
                <a:lnTo>
                  <a:pt x="3884" y="33822"/>
                </a:lnTo>
                <a:lnTo>
                  <a:pt x="3167" y="33344"/>
                </a:lnTo>
                <a:lnTo>
                  <a:pt x="2570" y="32866"/>
                </a:lnTo>
                <a:lnTo>
                  <a:pt x="2032" y="32268"/>
                </a:lnTo>
                <a:lnTo>
                  <a:pt x="1793" y="31969"/>
                </a:lnTo>
                <a:lnTo>
                  <a:pt x="1614" y="31611"/>
                </a:lnTo>
                <a:lnTo>
                  <a:pt x="1434" y="31252"/>
                </a:lnTo>
                <a:lnTo>
                  <a:pt x="1315" y="30894"/>
                </a:lnTo>
                <a:lnTo>
                  <a:pt x="1554" y="31013"/>
                </a:lnTo>
                <a:lnTo>
                  <a:pt x="1733" y="31073"/>
                </a:lnTo>
                <a:lnTo>
                  <a:pt x="1913" y="31013"/>
                </a:lnTo>
                <a:lnTo>
                  <a:pt x="2032" y="30894"/>
                </a:lnTo>
                <a:lnTo>
                  <a:pt x="2271" y="30535"/>
                </a:lnTo>
                <a:lnTo>
                  <a:pt x="2450" y="30177"/>
                </a:lnTo>
                <a:lnTo>
                  <a:pt x="2869" y="30655"/>
                </a:lnTo>
                <a:lnTo>
                  <a:pt x="3406" y="31133"/>
                </a:lnTo>
                <a:lnTo>
                  <a:pt x="3944" y="31551"/>
                </a:lnTo>
                <a:lnTo>
                  <a:pt x="4542" y="31910"/>
                </a:lnTo>
                <a:lnTo>
                  <a:pt x="5199" y="32268"/>
                </a:lnTo>
                <a:lnTo>
                  <a:pt x="5856" y="32567"/>
                </a:lnTo>
                <a:lnTo>
                  <a:pt x="7231" y="33105"/>
                </a:lnTo>
                <a:lnTo>
                  <a:pt x="8665" y="33583"/>
                </a:lnTo>
                <a:lnTo>
                  <a:pt x="10099" y="33882"/>
                </a:lnTo>
                <a:lnTo>
                  <a:pt x="11533" y="34180"/>
                </a:lnTo>
                <a:lnTo>
                  <a:pt x="12788" y="34360"/>
                </a:lnTo>
                <a:lnTo>
                  <a:pt x="14342" y="34539"/>
                </a:lnTo>
                <a:lnTo>
                  <a:pt x="15836" y="34599"/>
                </a:lnTo>
                <a:lnTo>
                  <a:pt x="17389" y="34599"/>
                </a:lnTo>
                <a:lnTo>
                  <a:pt x="18943" y="34479"/>
                </a:lnTo>
                <a:lnTo>
                  <a:pt x="20437" y="34240"/>
                </a:lnTo>
                <a:lnTo>
                  <a:pt x="21931" y="33941"/>
                </a:lnTo>
                <a:lnTo>
                  <a:pt x="23424" y="33523"/>
                </a:lnTo>
                <a:lnTo>
                  <a:pt x="24859" y="33045"/>
                </a:lnTo>
                <a:lnTo>
                  <a:pt x="26054" y="32567"/>
                </a:lnTo>
                <a:lnTo>
                  <a:pt x="27249" y="32029"/>
                </a:lnTo>
                <a:lnTo>
                  <a:pt x="28324" y="31432"/>
                </a:lnTo>
                <a:lnTo>
                  <a:pt x="29400" y="30774"/>
                </a:lnTo>
                <a:lnTo>
                  <a:pt x="30476" y="30057"/>
                </a:lnTo>
                <a:lnTo>
                  <a:pt x="31491" y="29280"/>
                </a:lnTo>
                <a:lnTo>
                  <a:pt x="32447" y="28444"/>
                </a:lnTo>
                <a:lnTo>
                  <a:pt x="33344" y="27547"/>
                </a:lnTo>
                <a:lnTo>
                  <a:pt x="34240" y="26651"/>
                </a:lnTo>
                <a:lnTo>
                  <a:pt x="35077" y="25695"/>
                </a:lnTo>
                <a:lnTo>
                  <a:pt x="35854" y="24679"/>
                </a:lnTo>
                <a:lnTo>
                  <a:pt x="36571" y="23663"/>
                </a:lnTo>
                <a:lnTo>
                  <a:pt x="37288" y="22588"/>
                </a:lnTo>
                <a:lnTo>
                  <a:pt x="37885" y="21452"/>
                </a:lnTo>
                <a:lnTo>
                  <a:pt x="38483" y="20317"/>
                </a:lnTo>
                <a:lnTo>
                  <a:pt x="38961" y="19122"/>
                </a:lnTo>
                <a:lnTo>
                  <a:pt x="39558" y="17628"/>
                </a:lnTo>
                <a:lnTo>
                  <a:pt x="39977" y="16074"/>
                </a:lnTo>
                <a:lnTo>
                  <a:pt x="40275" y="14581"/>
                </a:lnTo>
                <a:lnTo>
                  <a:pt x="40514" y="13027"/>
                </a:lnTo>
                <a:lnTo>
                  <a:pt x="40634" y="11473"/>
                </a:lnTo>
                <a:lnTo>
                  <a:pt x="40753" y="9920"/>
                </a:lnTo>
                <a:lnTo>
                  <a:pt x="40933" y="6753"/>
                </a:lnTo>
                <a:lnTo>
                  <a:pt x="41172" y="5438"/>
                </a:lnTo>
                <a:lnTo>
                  <a:pt x="41232" y="5080"/>
                </a:lnTo>
                <a:lnTo>
                  <a:pt x="41232" y="4721"/>
                </a:lnTo>
                <a:lnTo>
                  <a:pt x="41172" y="4422"/>
                </a:lnTo>
                <a:lnTo>
                  <a:pt x="41052" y="4243"/>
                </a:lnTo>
                <a:lnTo>
                  <a:pt x="40933" y="4183"/>
                </a:lnTo>
                <a:lnTo>
                  <a:pt x="40753" y="4183"/>
                </a:lnTo>
                <a:lnTo>
                  <a:pt x="40694" y="4303"/>
                </a:lnTo>
                <a:lnTo>
                  <a:pt x="40574" y="4542"/>
                </a:lnTo>
                <a:lnTo>
                  <a:pt x="40455" y="4840"/>
                </a:lnTo>
                <a:lnTo>
                  <a:pt x="40335" y="5558"/>
                </a:lnTo>
                <a:lnTo>
                  <a:pt x="40335" y="5916"/>
                </a:lnTo>
                <a:lnTo>
                  <a:pt x="40275" y="6753"/>
                </a:lnTo>
                <a:lnTo>
                  <a:pt x="40216" y="7589"/>
                </a:lnTo>
                <a:lnTo>
                  <a:pt x="40216" y="9203"/>
                </a:lnTo>
                <a:lnTo>
                  <a:pt x="40216" y="10876"/>
                </a:lnTo>
                <a:lnTo>
                  <a:pt x="40156" y="11653"/>
                </a:lnTo>
                <a:lnTo>
                  <a:pt x="40096" y="12489"/>
                </a:lnTo>
                <a:lnTo>
                  <a:pt x="39857" y="13923"/>
                </a:lnTo>
                <a:lnTo>
                  <a:pt x="39558" y="15357"/>
                </a:lnTo>
                <a:lnTo>
                  <a:pt x="39200" y="16732"/>
                </a:lnTo>
                <a:lnTo>
                  <a:pt x="38722" y="18106"/>
                </a:lnTo>
                <a:lnTo>
                  <a:pt x="38124" y="19421"/>
                </a:lnTo>
                <a:lnTo>
                  <a:pt x="37467" y="20735"/>
                </a:lnTo>
                <a:lnTo>
                  <a:pt x="36750" y="21990"/>
                </a:lnTo>
                <a:lnTo>
                  <a:pt x="35973" y="23245"/>
                </a:lnTo>
                <a:lnTo>
                  <a:pt x="35077" y="24440"/>
                </a:lnTo>
                <a:lnTo>
                  <a:pt x="34180" y="25516"/>
                </a:lnTo>
                <a:lnTo>
                  <a:pt x="33165" y="26591"/>
                </a:lnTo>
                <a:lnTo>
                  <a:pt x="32149" y="27607"/>
                </a:lnTo>
                <a:lnTo>
                  <a:pt x="31013" y="28563"/>
                </a:lnTo>
                <a:lnTo>
                  <a:pt x="29878" y="29400"/>
                </a:lnTo>
                <a:lnTo>
                  <a:pt x="28623" y="30177"/>
                </a:lnTo>
                <a:lnTo>
                  <a:pt x="27368" y="30894"/>
                </a:lnTo>
                <a:lnTo>
                  <a:pt x="25874" y="31611"/>
                </a:lnTo>
                <a:lnTo>
                  <a:pt x="24321" y="32268"/>
                </a:lnTo>
                <a:lnTo>
                  <a:pt x="22707" y="32746"/>
                </a:lnTo>
                <a:lnTo>
                  <a:pt x="21094" y="33105"/>
                </a:lnTo>
                <a:lnTo>
                  <a:pt x="19421" y="33403"/>
                </a:lnTo>
                <a:lnTo>
                  <a:pt x="17748" y="33583"/>
                </a:lnTo>
                <a:lnTo>
                  <a:pt x="16075" y="33643"/>
                </a:lnTo>
                <a:lnTo>
                  <a:pt x="14401" y="33583"/>
                </a:lnTo>
                <a:lnTo>
                  <a:pt x="12668" y="33403"/>
                </a:lnTo>
                <a:lnTo>
                  <a:pt x="10995" y="33105"/>
                </a:lnTo>
                <a:lnTo>
                  <a:pt x="9382" y="32686"/>
                </a:lnTo>
                <a:lnTo>
                  <a:pt x="8545" y="32447"/>
                </a:lnTo>
                <a:lnTo>
                  <a:pt x="7769" y="32149"/>
                </a:lnTo>
                <a:lnTo>
                  <a:pt x="6992" y="31850"/>
                </a:lnTo>
                <a:lnTo>
                  <a:pt x="6215" y="31491"/>
                </a:lnTo>
                <a:lnTo>
                  <a:pt x="4721" y="30774"/>
                </a:lnTo>
                <a:lnTo>
                  <a:pt x="4362" y="30595"/>
                </a:lnTo>
                <a:lnTo>
                  <a:pt x="4004" y="30475"/>
                </a:lnTo>
                <a:lnTo>
                  <a:pt x="3287" y="30296"/>
                </a:lnTo>
                <a:lnTo>
                  <a:pt x="2988" y="30117"/>
                </a:lnTo>
                <a:lnTo>
                  <a:pt x="2809" y="29938"/>
                </a:lnTo>
                <a:lnTo>
                  <a:pt x="2749" y="29818"/>
                </a:lnTo>
                <a:lnTo>
                  <a:pt x="2689" y="29699"/>
                </a:lnTo>
                <a:lnTo>
                  <a:pt x="2689" y="29519"/>
                </a:lnTo>
                <a:lnTo>
                  <a:pt x="2749" y="29400"/>
                </a:lnTo>
                <a:lnTo>
                  <a:pt x="3347" y="29758"/>
                </a:lnTo>
                <a:lnTo>
                  <a:pt x="4004" y="29997"/>
                </a:lnTo>
                <a:lnTo>
                  <a:pt x="4721" y="30177"/>
                </a:lnTo>
                <a:lnTo>
                  <a:pt x="5498" y="30296"/>
                </a:lnTo>
                <a:lnTo>
                  <a:pt x="7051" y="30475"/>
                </a:lnTo>
                <a:lnTo>
                  <a:pt x="8426" y="30535"/>
                </a:lnTo>
                <a:lnTo>
                  <a:pt x="10219" y="30595"/>
                </a:lnTo>
                <a:lnTo>
                  <a:pt x="11951" y="30595"/>
                </a:lnTo>
                <a:lnTo>
                  <a:pt x="13684" y="30416"/>
                </a:lnTo>
                <a:lnTo>
                  <a:pt x="15417" y="30236"/>
                </a:lnTo>
                <a:lnTo>
                  <a:pt x="17090" y="29997"/>
                </a:lnTo>
                <a:lnTo>
                  <a:pt x="18704" y="29639"/>
                </a:lnTo>
                <a:lnTo>
                  <a:pt x="20317" y="29221"/>
                </a:lnTo>
                <a:lnTo>
                  <a:pt x="21931" y="28683"/>
                </a:lnTo>
                <a:lnTo>
                  <a:pt x="23484" y="28085"/>
                </a:lnTo>
                <a:lnTo>
                  <a:pt x="24978" y="27368"/>
                </a:lnTo>
                <a:lnTo>
                  <a:pt x="26472" y="26532"/>
                </a:lnTo>
                <a:lnTo>
                  <a:pt x="27846" y="25576"/>
                </a:lnTo>
                <a:lnTo>
                  <a:pt x="29041" y="24619"/>
                </a:lnTo>
                <a:lnTo>
                  <a:pt x="30177" y="23544"/>
                </a:lnTo>
                <a:lnTo>
                  <a:pt x="31193" y="22468"/>
                </a:lnTo>
                <a:lnTo>
                  <a:pt x="32089" y="21273"/>
                </a:lnTo>
                <a:lnTo>
                  <a:pt x="32985" y="20018"/>
                </a:lnTo>
                <a:lnTo>
                  <a:pt x="33762" y="18704"/>
                </a:lnTo>
                <a:lnTo>
                  <a:pt x="34539" y="17389"/>
                </a:lnTo>
                <a:lnTo>
                  <a:pt x="35256" y="16015"/>
                </a:lnTo>
                <a:lnTo>
                  <a:pt x="36810" y="12728"/>
                </a:lnTo>
                <a:lnTo>
                  <a:pt x="38304" y="9442"/>
                </a:lnTo>
                <a:lnTo>
                  <a:pt x="39797" y="5916"/>
                </a:lnTo>
                <a:lnTo>
                  <a:pt x="39977" y="5438"/>
                </a:lnTo>
                <a:lnTo>
                  <a:pt x="40275" y="4661"/>
                </a:lnTo>
                <a:lnTo>
                  <a:pt x="40335" y="4243"/>
                </a:lnTo>
                <a:lnTo>
                  <a:pt x="40335" y="4004"/>
                </a:lnTo>
                <a:lnTo>
                  <a:pt x="40275" y="3884"/>
                </a:lnTo>
                <a:lnTo>
                  <a:pt x="40156" y="3825"/>
                </a:lnTo>
                <a:lnTo>
                  <a:pt x="40036" y="3825"/>
                </a:lnTo>
                <a:lnTo>
                  <a:pt x="39797" y="3884"/>
                </a:lnTo>
                <a:lnTo>
                  <a:pt x="39917" y="2988"/>
                </a:lnTo>
                <a:lnTo>
                  <a:pt x="39917" y="2092"/>
                </a:lnTo>
                <a:close/>
                <a:moveTo>
                  <a:pt x="40753" y="0"/>
                </a:moveTo>
                <a:lnTo>
                  <a:pt x="40455" y="60"/>
                </a:lnTo>
                <a:lnTo>
                  <a:pt x="40156" y="120"/>
                </a:lnTo>
                <a:lnTo>
                  <a:pt x="39917" y="180"/>
                </a:lnTo>
                <a:lnTo>
                  <a:pt x="39618" y="299"/>
                </a:lnTo>
                <a:lnTo>
                  <a:pt x="39260" y="598"/>
                </a:lnTo>
                <a:lnTo>
                  <a:pt x="39200" y="658"/>
                </a:lnTo>
                <a:lnTo>
                  <a:pt x="39140" y="658"/>
                </a:lnTo>
                <a:lnTo>
                  <a:pt x="39200" y="777"/>
                </a:lnTo>
                <a:lnTo>
                  <a:pt x="39260" y="897"/>
                </a:lnTo>
                <a:lnTo>
                  <a:pt x="39200" y="1076"/>
                </a:lnTo>
                <a:lnTo>
                  <a:pt x="39021" y="2152"/>
                </a:lnTo>
                <a:lnTo>
                  <a:pt x="38841" y="3287"/>
                </a:lnTo>
                <a:lnTo>
                  <a:pt x="38722" y="4482"/>
                </a:lnTo>
                <a:lnTo>
                  <a:pt x="38602" y="5617"/>
                </a:lnTo>
                <a:lnTo>
                  <a:pt x="38423" y="6394"/>
                </a:lnTo>
                <a:lnTo>
                  <a:pt x="38244" y="7171"/>
                </a:lnTo>
                <a:lnTo>
                  <a:pt x="37766" y="8725"/>
                </a:lnTo>
                <a:lnTo>
                  <a:pt x="37168" y="10338"/>
                </a:lnTo>
                <a:lnTo>
                  <a:pt x="36511" y="11892"/>
                </a:lnTo>
                <a:lnTo>
                  <a:pt x="35734" y="13445"/>
                </a:lnTo>
                <a:lnTo>
                  <a:pt x="34957" y="14939"/>
                </a:lnTo>
                <a:lnTo>
                  <a:pt x="33344" y="17807"/>
                </a:lnTo>
                <a:lnTo>
                  <a:pt x="32866" y="18644"/>
                </a:lnTo>
                <a:lnTo>
                  <a:pt x="32328" y="19421"/>
                </a:lnTo>
                <a:lnTo>
                  <a:pt x="31730" y="20198"/>
                </a:lnTo>
                <a:lnTo>
                  <a:pt x="31193" y="20915"/>
                </a:lnTo>
                <a:lnTo>
                  <a:pt x="30595" y="21632"/>
                </a:lnTo>
                <a:lnTo>
                  <a:pt x="29938" y="22289"/>
                </a:lnTo>
                <a:lnTo>
                  <a:pt x="29280" y="22887"/>
                </a:lnTo>
                <a:lnTo>
                  <a:pt x="28623" y="23484"/>
                </a:lnTo>
                <a:lnTo>
                  <a:pt x="27966" y="24022"/>
                </a:lnTo>
                <a:lnTo>
                  <a:pt x="27249" y="24560"/>
                </a:lnTo>
                <a:lnTo>
                  <a:pt x="25815" y="25516"/>
                </a:lnTo>
                <a:lnTo>
                  <a:pt x="24261" y="26352"/>
                </a:lnTo>
                <a:lnTo>
                  <a:pt x="22707" y="27129"/>
                </a:lnTo>
                <a:lnTo>
                  <a:pt x="21094" y="27727"/>
                </a:lnTo>
                <a:lnTo>
                  <a:pt x="19421" y="28265"/>
                </a:lnTo>
                <a:lnTo>
                  <a:pt x="17688" y="28683"/>
                </a:lnTo>
                <a:lnTo>
                  <a:pt x="15895" y="28982"/>
                </a:lnTo>
                <a:lnTo>
                  <a:pt x="14103" y="29221"/>
                </a:lnTo>
                <a:lnTo>
                  <a:pt x="12250" y="29340"/>
                </a:lnTo>
                <a:lnTo>
                  <a:pt x="10398" y="29400"/>
                </a:lnTo>
                <a:lnTo>
                  <a:pt x="5617" y="29400"/>
                </a:lnTo>
                <a:lnTo>
                  <a:pt x="5199" y="29340"/>
                </a:lnTo>
                <a:lnTo>
                  <a:pt x="4721" y="29280"/>
                </a:lnTo>
                <a:lnTo>
                  <a:pt x="4243" y="29161"/>
                </a:lnTo>
                <a:lnTo>
                  <a:pt x="4004" y="29161"/>
                </a:lnTo>
                <a:lnTo>
                  <a:pt x="3884" y="29041"/>
                </a:lnTo>
                <a:lnTo>
                  <a:pt x="3586" y="28802"/>
                </a:lnTo>
                <a:lnTo>
                  <a:pt x="3347" y="28504"/>
                </a:lnTo>
                <a:lnTo>
                  <a:pt x="3167" y="28265"/>
                </a:lnTo>
                <a:lnTo>
                  <a:pt x="2928" y="28026"/>
                </a:lnTo>
                <a:lnTo>
                  <a:pt x="2630" y="27846"/>
                </a:lnTo>
                <a:lnTo>
                  <a:pt x="2211" y="27727"/>
                </a:lnTo>
                <a:lnTo>
                  <a:pt x="1494" y="27607"/>
                </a:lnTo>
                <a:lnTo>
                  <a:pt x="777" y="27547"/>
                </a:lnTo>
                <a:lnTo>
                  <a:pt x="478" y="27547"/>
                </a:lnTo>
                <a:lnTo>
                  <a:pt x="359" y="27607"/>
                </a:lnTo>
                <a:lnTo>
                  <a:pt x="120" y="27846"/>
                </a:lnTo>
                <a:lnTo>
                  <a:pt x="0" y="28145"/>
                </a:lnTo>
                <a:lnTo>
                  <a:pt x="0" y="28504"/>
                </a:lnTo>
                <a:lnTo>
                  <a:pt x="60" y="28862"/>
                </a:lnTo>
                <a:lnTo>
                  <a:pt x="239" y="29639"/>
                </a:lnTo>
                <a:lnTo>
                  <a:pt x="419" y="30236"/>
                </a:lnTo>
                <a:lnTo>
                  <a:pt x="1016" y="31671"/>
                </a:lnTo>
                <a:lnTo>
                  <a:pt x="1315" y="32328"/>
                </a:lnTo>
                <a:lnTo>
                  <a:pt x="1614" y="32866"/>
                </a:lnTo>
                <a:lnTo>
                  <a:pt x="2032" y="33403"/>
                </a:lnTo>
                <a:lnTo>
                  <a:pt x="2510" y="33941"/>
                </a:lnTo>
                <a:lnTo>
                  <a:pt x="3108" y="34479"/>
                </a:lnTo>
                <a:lnTo>
                  <a:pt x="3765" y="34957"/>
                </a:lnTo>
                <a:lnTo>
                  <a:pt x="4602" y="35495"/>
                </a:lnTo>
                <a:lnTo>
                  <a:pt x="5498" y="36033"/>
                </a:lnTo>
                <a:lnTo>
                  <a:pt x="6334" y="36511"/>
                </a:lnTo>
                <a:lnTo>
                  <a:pt x="7231" y="36929"/>
                </a:lnTo>
                <a:lnTo>
                  <a:pt x="8187" y="37347"/>
                </a:lnTo>
                <a:lnTo>
                  <a:pt x="9083" y="37706"/>
                </a:lnTo>
                <a:lnTo>
                  <a:pt x="10039" y="38064"/>
                </a:lnTo>
                <a:lnTo>
                  <a:pt x="10995" y="38363"/>
                </a:lnTo>
                <a:lnTo>
                  <a:pt x="12728" y="38781"/>
                </a:lnTo>
                <a:lnTo>
                  <a:pt x="14401" y="39080"/>
                </a:lnTo>
                <a:lnTo>
                  <a:pt x="16134" y="39319"/>
                </a:lnTo>
                <a:lnTo>
                  <a:pt x="17867" y="39379"/>
                </a:lnTo>
                <a:lnTo>
                  <a:pt x="19600" y="39379"/>
                </a:lnTo>
                <a:lnTo>
                  <a:pt x="21273" y="39200"/>
                </a:lnTo>
                <a:lnTo>
                  <a:pt x="23006" y="38961"/>
                </a:lnTo>
                <a:lnTo>
                  <a:pt x="24620" y="38542"/>
                </a:lnTo>
                <a:lnTo>
                  <a:pt x="26293" y="38064"/>
                </a:lnTo>
                <a:lnTo>
                  <a:pt x="27846" y="37467"/>
                </a:lnTo>
                <a:lnTo>
                  <a:pt x="29400" y="36750"/>
                </a:lnTo>
                <a:lnTo>
                  <a:pt x="30894" y="35913"/>
                </a:lnTo>
                <a:lnTo>
                  <a:pt x="32388" y="35017"/>
                </a:lnTo>
                <a:lnTo>
                  <a:pt x="33762" y="33941"/>
                </a:lnTo>
                <a:lnTo>
                  <a:pt x="35077" y="32806"/>
                </a:lnTo>
                <a:lnTo>
                  <a:pt x="36272" y="31551"/>
                </a:lnTo>
                <a:lnTo>
                  <a:pt x="36929" y="30774"/>
                </a:lnTo>
                <a:lnTo>
                  <a:pt x="37527" y="30057"/>
                </a:lnTo>
                <a:lnTo>
                  <a:pt x="38064" y="29280"/>
                </a:lnTo>
                <a:lnTo>
                  <a:pt x="38602" y="28444"/>
                </a:lnTo>
                <a:lnTo>
                  <a:pt x="39080" y="27667"/>
                </a:lnTo>
                <a:lnTo>
                  <a:pt x="39558" y="26830"/>
                </a:lnTo>
                <a:lnTo>
                  <a:pt x="39977" y="25934"/>
                </a:lnTo>
                <a:lnTo>
                  <a:pt x="40335" y="25098"/>
                </a:lnTo>
                <a:lnTo>
                  <a:pt x="41052" y="23305"/>
                </a:lnTo>
                <a:lnTo>
                  <a:pt x="41590" y="21512"/>
                </a:lnTo>
                <a:lnTo>
                  <a:pt x="42008" y="19600"/>
                </a:lnTo>
                <a:lnTo>
                  <a:pt x="42307" y="17688"/>
                </a:lnTo>
                <a:lnTo>
                  <a:pt x="42546" y="15477"/>
                </a:lnTo>
                <a:lnTo>
                  <a:pt x="42606" y="13266"/>
                </a:lnTo>
                <a:lnTo>
                  <a:pt x="42666" y="11055"/>
                </a:lnTo>
                <a:lnTo>
                  <a:pt x="42606" y="8784"/>
                </a:lnTo>
                <a:lnTo>
                  <a:pt x="42486" y="7709"/>
                </a:lnTo>
                <a:lnTo>
                  <a:pt x="42427" y="7111"/>
                </a:lnTo>
                <a:lnTo>
                  <a:pt x="42486" y="6573"/>
                </a:lnTo>
                <a:lnTo>
                  <a:pt x="43024" y="5558"/>
                </a:lnTo>
                <a:lnTo>
                  <a:pt x="43323" y="4781"/>
                </a:lnTo>
                <a:lnTo>
                  <a:pt x="43681" y="3645"/>
                </a:lnTo>
                <a:lnTo>
                  <a:pt x="43801" y="3108"/>
                </a:lnTo>
                <a:lnTo>
                  <a:pt x="43861" y="2570"/>
                </a:lnTo>
                <a:lnTo>
                  <a:pt x="43801" y="2211"/>
                </a:lnTo>
                <a:lnTo>
                  <a:pt x="43741" y="2032"/>
                </a:lnTo>
                <a:lnTo>
                  <a:pt x="43622" y="1912"/>
                </a:lnTo>
                <a:lnTo>
                  <a:pt x="43502" y="1673"/>
                </a:lnTo>
                <a:lnTo>
                  <a:pt x="43383" y="1434"/>
                </a:lnTo>
                <a:lnTo>
                  <a:pt x="43024" y="956"/>
                </a:lnTo>
                <a:lnTo>
                  <a:pt x="42546" y="598"/>
                </a:lnTo>
                <a:lnTo>
                  <a:pt x="41949" y="299"/>
                </a:lnTo>
                <a:lnTo>
                  <a:pt x="41351" y="120"/>
                </a:lnTo>
                <a:lnTo>
                  <a:pt x="4075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" name="Google Shape;327;p13"/>
          <p:cNvSpPr/>
          <p:nvPr/>
        </p:nvSpPr>
        <p:spPr>
          <a:xfrm>
            <a:off x="10975950" y="3574813"/>
            <a:ext cx="293729" cy="316907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" name="Google Shape;328;p13"/>
          <p:cNvSpPr/>
          <p:nvPr/>
        </p:nvSpPr>
        <p:spPr>
          <a:xfrm rot="-830047">
            <a:off x="10481452" y="3141736"/>
            <a:ext cx="382752" cy="980923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9" name="Google Shape;329;p13"/>
          <p:cNvSpPr/>
          <p:nvPr/>
        </p:nvSpPr>
        <p:spPr>
          <a:xfrm>
            <a:off x="10178283" y="-87894"/>
            <a:ext cx="610605" cy="466423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0" name="Google Shape;330;p13"/>
          <p:cNvSpPr/>
          <p:nvPr/>
        </p:nvSpPr>
        <p:spPr>
          <a:xfrm rot="8224608">
            <a:off x="11088565" y="4204361"/>
            <a:ext cx="669324" cy="1028904"/>
          </a:xfrm>
          <a:custGeom>
            <a:avLst/>
            <a:gdLst/>
            <a:ahLst/>
            <a:cxnLst/>
            <a:rect l="l" t="t" r="r" b="b"/>
            <a:pathLst>
              <a:path w="22469" h="34540" extrusionOk="0">
                <a:moveTo>
                  <a:pt x="8785" y="1435"/>
                </a:moveTo>
                <a:lnTo>
                  <a:pt x="9083" y="1733"/>
                </a:lnTo>
                <a:lnTo>
                  <a:pt x="9382" y="2032"/>
                </a:lnTo>
                <a:lnTo>
                  <a:pt x="9860" y="2749"/>
                </a:lnTo>
                <a:lnTo>
                  <a:pt x="10278" y="3407"/>
                </a:lnTo>
                <a:lnTo>
                  <a:pt x="10816" y="4064"/>
                </a:lnTo>
                <a:lnTo>
                  <a:pt x="11354" y="4661"/>
                </a:lnTo>
                <a:lnTo>
                  <a:pt x="12011" y="5199"/>
                </a:lnTo>
                <a:lnTo>
                  <a:pt x="12669" y="5618"/>
                </a:lnTo>
                <a:lnTo>
                  <a:pt x="13386" y="6036"/>
                </a:lnTo>
                <a:lnTo>
                  <a:pt x="12489" y="5857"/>
                </a:lnTo>
                <a:lnTo>
                  <a:pt x="11653" y="5677"/>
                </a:lnTo>
                <a:lnTo>
                  <a:pt x="11294" y="5558"/>
                </a:lnTo>
                <a:lnTo>
                  <a:pt x="10936" y="5379"/>
                </a:lnTo>
                <a:lnTo>
                  <a:pt x="10637" y="5080"/>
                </a:lnTo>
                <a:lnTo>
                  <a:pt x="10278" y="4721"/>
                </a:lnTo>
                <a:lnTo>
                  <a:pt x="9800" y="3944"/>
                </a:lnTo>
                <a:lnTo>
                  <a:pt x="9322" y="3168"/>
                </a:lnTo>
                <a:lnTo>
                  <a:pt x="9024" y="2331"/>
                </a:lnTo>
                <a:lnTo>
                  <a:pt x="8785" y="1435"/>
                </a:lnTo>
                <a:close/>
                <a:moveTo>
                  <a:pt x="15656" y="1016"/>
                </a:moveTo>
                <a:lnTo>
                  <a:pt x="15597" y="2271"/>
                </a:lnTo>
                <a:lnTo>
                  <a:pt x="15477" y="3168"/>
                </a:lnTo>
                <a:lnTo>
                  <a:pt x="15358" y="4064"/>
                </a:lnTo>
                <a:lnTo>
                  <a:pt x="15119" y="4960"/>
                </a:lnTo>
                <a:lnTo>
                  <a:pt x="14999" y="5319"/>
                </a:lnTo>
                <a:lnTo>
                  <a:pt x="14820" y="5618"/>
                </a:lnTo>
                <a:lnTo>
                  <a:pt x="14641" y="5916"/>
                </a:lnTo>
                <a:lnTo>
                  <a:pt x="14402" y="6096"/>
                </a:lnTo>
                <a:lnTo>
                  <a:pt x="14163" y="6155"/>
                </a:lnTo>
                <a:lnTo>
                  <a:pt x="13924" y="6155"/>
                </a:lnTo>
                <a:lnTo>
                  <a:pt x="14043" y="6036"/>
                </a:lnTo>
                <a:lnTo>
                  <a:pt x="14163" y="5916"/>
                </a:lnTo>
                <a:lnTo>
                  <a:pt x="14222" y="5797"/>
                </a:lnTo>
                <a:lnTo>
                  <a:pt x="14222" y="5618"/>
                </a:lnTo>
                <a:lnTo>
                  <a:pt x="14103" y="4960"/>
                </a:lnTo>
                <a:lnTo>
                  <a:pt x="14103" y="4363"/>
                </a:lnTo>
                <a:lnTo>
                  <a:pt x="14163" y="3705"/>
                </a:lnTo>
                <a:lnTo>
                  <a:pt x="14282" y="3108"/>
                </a:lnTo>
                <a:lnTo>
                  <a:pt x="14521" y="2510"/>
                </a:lnTo>
                <a:lnTo>
                  <a:pt x="14820" y="1972"/>
                </a:lnTo>
                <a:lnTo>
                  <a:pt x="15238" y="1494"/>
                </a:lnTo>
                <a:lnTo>
                  <a:pt x="15656" y="1016"/>
                </a:lnTo>
                <a:close/>
                <a:moveTo>
                  <a:pt x="19062" y="5199"/>
                </a:moveTo>
                <a:lnTo>
                  <a:pt x="19122" y="5259"/>
                </a:lnTo>
                <a:lnTo>
                  <a:pt x="19062" y="5379"/>
                </a:lnTo>
                <a:lnTo>
                  <a:pt x="18644" y="5618"/>
                </a:lnTo>
                <a:lnTo>
                  <a:pt x="17927" y="5976"/>
                </a:lnTo>
                <a:lnTo>
                  <a:pt x="17389" y="6096"/>
                </a:lnTo>
                <a:lnTo>
                  <a:pt x="16911" y="6215"/>
                </a:lnTo>
                <a:lnTo>
                  <a:pt x="15836" y="6335"/>
                </a:lnTo>
                <a:lnTo>
                  <a:pt x="15836" y="6335"/>
                </a:lnTo>
                <a:lnTo>
                  <a:pt x="17210" y="5797"/>
                </a:lnTo>
                <a:lnTo>
                  <a:pt x="18584" y="5319"/>
                </a:lnTo>
                <a:lnTo>
                  <a:pt x="19062" y="5199"/>
                </a:lnTo>
                <a:close/>
                <a:moveTo>
                  <a:pt x="5080" y="9083"/>
                </a:moveTo>
                <a:lnTo>
                  <a:pt x="4900" y="9143"/>
                </a:lnTo>
                <a:lnTo>
                  <a:pt x="4542" y="9322"/>
                </a:lnTo>
                <a:lnTo>
                  <a:pt x="4183" y="9621"/>
                </a:lnTo>
                <a:lnTo>
                  <a:pt x="3944" y="9980"/>
                </a:lnTo>
                <a:lnTo>
                  <a:pt x="3705" y="10517"/>
                </a:lnTo>
                <a:lnTo>
                  <a:pt x="3646" y="10816"/>
                </a:lnTo>
                <a:lnTo>
                  <a:pt x="3586" y="11055"/>
                </a:lnTo>
                <a:lnTo>
                  <a:pt x="3586" y="11294"/>
                </a:lnTo>
                <a:lnTo>
                  <a:pt x="3646" y="11533"/>
                </a:lnTo>
                <a:lnTo>
                  <a:pt x="3825" y="11653"/>
                </a:lnTo>
                <a:lnTo>
                  <a:pt x="3944" y="11772"/>
                </a:lnTo>
                <a:lnTo>
                  <a:pt x="4183" y="11832"/>
                </a:lnTo>
                <a:lnTo>
                  <a:pt x="4363" y="11832"/>
                </a:lnTo>
                <a:lnTo>
                  <a:pt x="4482" y="11772"/>
                </a:lnTo>
                <a:lnTo>
                  <a:pt x="4661" y="11593"/>
                </a:lnTo>
                <a:lnTo>
                  <a:pt x="4721" y="11474"/>
                </a:lnTo>
                <a:lnTo>
                  <a:pt x="4721" y="11235"/>
                </a:lnTo>
                <a:lnTo>
                  <a:pt x="4781" y="10936"/>
                </a:lnTo>
                <a:lnTo>
                  <a:pt x="4841" y="10697"/>
                </a:lnTo>
                <a:lnTo>
                  <a:pt x="5020" y="10278"/>
                </a:lnTo>
                <a:lnTo>
                  <a:pt x="5259" y="9860"/>
                </a:lnTo>
                <a:lnTo>
                  <a:pt x="5319" y="9681"/>
                </a:lnTo>
                <a:lnTo>
                  <a:pt x="5319" y="9502"/>
                </a:lnTo>
                <a:lnTo>
                  <a:pt x="5319" y="9263"/>
                </a:lnTo>
                <a:lnTo>
                  <a:pt x="5199" y="9143"/>
                </a:lnTo>
                <a:lnTo>
                  <a:pt x="5080" y="9083"/>
                </a:lnTo>
                <a:close/>
                <a:moveTo>
                  <a:pt x="7769" y="10458"/>
                </a:moveTo>
                <a:lnTo>
                  <a:pt x="7649" y="10517"/>
                </a:lnTo>
                <a:lnTo>
                  <a:pt x="7530" y="10757"/>
                </a:lnTo>
                <a:lnTo>
                  <a:pt x="7350" y="11474"/>
                </a:lnTo>
                <a:lnTo>
                  <a:pt x="7291" y="11892"/>
                </a:lnTo>
                <a:lnTo>
                  <a:pt x="7291" y="12191"/>
                </a:lnTo>
                <a:lnTo>
                  <a:pt x="7350" y="12489"/>
                </a:lnTo>
                <a:lnTo>
                  <a:pt x="7410" y="12669"/>
                </a:lnTo>
                <a:lnTo>
                  <a:pt x="7649" y="12788"/>
                </a:lnTo>
                <a:lnTo>
                  <a:pt x="7828" y="12788"/>
                </a:lnTo>
                <a:lnTo>
                  <a:pt x="8008" y="12728"/>
                </a:lnTo>
                <a:lnTo>
                  <a:pt x="8067" y="12609"/>
                </a:lnTo>
                <a:lnTo>
                  <a:pt x="8187" y="12430"/>
                </a:lnTo>
                <a:lnTo>
                  <a:pt x="8187" y="12191"/>
                </a:lnTo>
                <a:lnTo>
                  <a:pt x="8187" y="11713"/>
                </a:lnTo>
                <a:lnTo>
                  <a:pt x="8067" y="11055"/>
                </a:lnTo>
                <a:lnTo>
                  <a:pt x="7948" y="10577"/>
                </a:lnTo>
                <a:lnTo>
                  <a:pt x="7828" y="10458"/>
                </a:lnTo>
                <a:close/>
                <a:moveTo>
                  <a:pt x="11832" y="10816"/>
                </a:moveTo>
                <a:lnTo>
                  <a:pt x="11713" y="10876"/>
                </a:lnTo>
                <a:lnTo>
                  <a:pt x="11593" y="10936"/>
                </a:lnTo>
                <a:lnTo>
                  <a:pt x="11354" y="11294"/>
                </a:lnTo>
                <a:lnTo>
                  <a:pt x="11115" y="11713"/>
                </a:lnTo>
                <a:lnTo>
                  <a:pt x="10995" y="12250"/>
                </a:lnTo>
                <a:lnTo>
                  <a:pt x="10936" y="12489"/>
                </a:lnTo>
                <a:lnTo>
                  <a:pt x="10936" y="12728"/>
                </a:lnTo>
                <a:lnTo>
                  <a:pt x="10995" y="12908"/>
                </a:lnTo>
                <a:lnTo>
                  <a:pt x="11115" y="13087"/>
                </a:lnTo>
                <a:lnTo>
                  <a:pt x="11235" y="13266"/>
                </a:lnTo>
                <a:lnTo>
                  <a:pt x="11414" y="13386"/>
                </a:lnTo>
                <a:lnTo>
                  <a:pt x="11772" y="13386"/>
                </a:lnTo>
                <a:lnTo>
                  <a:pt x="11892" y="13326"/>
                </a:lnTo>
                <a:lnTo>
                  <a:pt x="12011" y="13206"/>
                </a:lnTo>
                <a:lnTo>
                  <a:pt x="12131" y="12848"/>
                </a:lnTo>
                <a:lnTo>
                  <a:pt x="12191" y="12430"/>
                </a:lnTo>
                <a:lnTo>
                  <a:pt x="12191" y="11952"/>
                </a:lnTo>
                <a:lnTo>
                  <a:pt x="12191" y="11533"/>
                </a:lnTo>
                <a:lnTo>
                  <a:pt x="12071" y="11115"/>
                </a:lnTo>
                <a:lnTo>
                  <a:pt x="12011" y="10876"/>
                </a:lnTo>
                <a:lnTo>
                  <a:pt x="11892" y="10816"/>
                </a:lnTo>
                <a:close/>
                <a:moveTo>
                  <a:pt x="15597" y="10757"/>
                </a:moveTo>
                <a:lnTo>
                  <a:pt x="15537" y="10816"/>
                </a:lnTo>
                <a:lnTo>
                  <a:pt x="15477" y="10936"/>
                </a:lnTo>
                <a:lnTo>
                  <a:pt x="15358" y="11235"/>
                </a:lnTo>
                <a:lnTo>
                  <a:pt x="15358" y="11653"/>
                </a:lnTo>
                <a:lnTo>
                  <a:pt x="15417" y="12071"/>
                </a:lnTo>
                <a:lnTo>
                  <a:pt x="15537" y="12549"/>
                </a:lnTo>
                <a:lnTo>
                  <a:pt x="15716" y="12908"/>
                </a:lnTo>
                <a:lnTo>
                  <a:pt x="15895" y="13206"/>
                </a:lnTo>
                <a:lnTo>
                  <a:pt x="16015" y="13326"/>
                </a:lnTo>
                <a:lnTo>
                  <a:pt x="16075" y="13386"/>
                </a:lnTo>
                <a:lnTo>
                  <a:pt x="16314" y="13445"/>
                </a:lnTo>
                <a:lnTo>
                  <a:pt x="16493" y="13386"/>
                </a:lnTo>
                <a:lnTo>
                  <a:pt x="16553" y="13326"/>
                </a:lnTo>
                <a:lnTo>
                  <a:pt x="16612" y="13147"/>
                </a:lnTo>
                <a:lnTo>
                  <a:pt x="16612" y="12967"/>
                </a:lnTo>
                <a:lnTo>
                  <a:pt x="16553" y="12728"/>
                </a:lnTo>
                <a:lnTo>
                  <a:pt x="16433" y="12191"/>
                </a:lnTo>
                <a:lnTo>
                  <a:pt x="16194" y="11653"/>
                </a:lnTo>
                <a:lnTo>
                  <a:pt x="15955" y="11175"/>
                </a:lnTo>
                <a:lnTo>
                  <a:pt x="15716" y="10876"/>
                </a:lnTo>
                <a:lnTo>
                  <a:pt x="15597" y="10757"/>
                </a:lnTo>
                <a:close/>
                <a:moveTo>
                  <a:pt x="19481" y="11354"/>
                </a:moveTo>
                <a:lnTo>
                  <a:pt x="19301" y="11414"/>
                </a:lnTo>
                <a:lnTo>
                  <a:pt x="19182" y="11533"/>
                </a:lnTo>
                <a:lnTo>
                  <a:pt x="19122" y="11713"/>
                </a:lnTo>
                <a:lnTo>
                  <a:pt x="19062" y="11952"/>
                </a:lnTo>
                <a:lnTo>
                  <a:pt x="19003" y="12489"/>
                </a:lnTo>
                <a:lnTo>
                  <a:pt x="19062" y="13087"/>
                </a:lnTo>
                <a:lnTo>
                  <a:pt x="19182" y="13625"/>
                </a:lnTo>
                <a:lnTo>
                  <a:pt x="19361" y="14043"/>
                </a:lnTo>
                <a:lnTo>
                  <a:pt x="19481" y="14103"/>
                </a:lnTo>
                <a:lnTo>
                  <a:pt x="19600" y="14103"/>
                </a:lnTo>
                <a:lnTo>
                  <a:pt x="19720" y="14043"/>
                </a:lnTo>
                <a:lnTo>
                  <a:pt x="19839" y="13864"/>
                </a:lnTo>
                <a:lnTo>
                  <a:pt x="19899" y="13326"/>
                </a:lnTo>
                <a:lnTo>
                  <a:pt x="19899" y="12489"/>
                </a:lnTo>
                <a:lnTo>
                  <a:pt x="19839" y="12071"/>
                </a:lnTo>
                <a:lnTo>
                  <a:pt x="19780" y="11713"/>
                </a:lnTo>
                <a:lnTo>
                  <a:pt x="19660" y="11474"/>
                </a:lnTo>
                <a:lnTo>
                  <a:pt x="19600" y="11414"/>
                </a:lnTo>
                <a:lnTo>
                  <a:pt x="19481" y="11354"/>
                </a:lnTo>
                <a:close/>
                <a:moveTo>
                  <a:pt x="5319" y="13565"/>
                </a:moveTo>
                <a:lnTo>
                  <a:pt x="5199" y="13685"/>
                </a:lnTo>
                <a:lnTo>
                  <a:pt x="5020" y="13864"/>
                </a:lnTo>
                <a:lnTo>
                  <a:pt x="4721" y="14222"/>
                </a:lnTo>
                <a:lnTo>
                  <a:pt x="4542" y="14461"/>
                </a:lnTo>
                <a:lnTo>
                  <a:pt x="4422" y="14820"/>
                </a:lnTo>
                <a:lnTo>
                  <a:pt x="4363" y="15298"/>
                </a:lnTo>
                <a:lnTo>
                  <a:pt x="4303" y="15776"/>
                </a:lnTo>
                <a:lnTo>
                  <a:pt x="4363" y="16015"/>
                </a:lnTo>
                <a:lnTo>
                  <a:pt x="4482" y="16134"/>
                </a:lnTo>
                <a:lnTo>
                  <a:pt x="4661" y="16314"/>
                </a:lnTo>
                <a:lnTo>
                  <a:pt x="4781" y="16433"/>
                </a:lnTo>
                <a:lnTo>
                  <a:pt x="4960" y="16433"/>
                </a:lnTo>
                <a:lnTo>
                  <a:pt x="5080" y="16374"/>
                </a:lnTo>
                <a:lnTo>
                  <a:pt x="5139" y="16194"/>
                </a:lnTo>
                <a:lnTo>
                  <a:pt x="5259" y="16015"/>
                </a:lnTo>
                <a:lnTo>
                  <a:pt x="5378" y="15537"/>
                </a:lnTo>
                <a:lnTo>
                  <a:pt x="5438" y="14999"/>
                </a:lnTo>
                <a:lnTo>
                  <a:pt x="5498" y="14402"/>
                </a:lnTo>
                <a:lnTo>
                  <a:pt x="5498" y="13685"/>
                </a:lnTo>
                <a:lnTo>
                  <a:pt x="5438" y="13565"/>
                </a:lnTo>
                <a:close/>
                <a:moveTo>
                  <a:pt x="9382" y="13983"/>
                </a:moveTo>
                <a:lnTo>
                  <a:pt x="9263" y="14043"/>
                </a:lnTo>
                <a:lnTo>
                  <a:pt x="9143" y="14282"/>
                </a:lnTo>
                <a:lnTo>
                  <a:pt x="9024" y="14641"/>
                </a:lnTo>
                <a:lnTo>
                  <a:pt x="8904" y="14999"/>
                </a:lnTo>
                <a:lnTo>
                  <a:pt x="8785" y="15836"/>
                </a:lnTo>
                <a:lnTo>
                  <a:pt x="8785" y="16314"/>
                </a:lnTo>
                <a:lnTo>
                  <a:pt x="8844" y="16433"/>
                </a:lnTo>
                <a:lnTo>
                  <a:pt x="8964" y="16613"/>
                </a:lnTo>
                <a:lnTo>
                  <a:pt x="9143" y="16792"/>
                </a:lnTo>
                <a:lnTo>
                  <a:pt x="9322" y="16911"/>
                </a:lnTo>
                <a:lnTo>
                  <a:pt x="9561" y="16911"/>
                </a:lnTo>
                <a:lnTo>
                  <a:pt x="9621" y="16732"/>
                </a:lnTo>
                <a:lnTo>
                  <a:pt x="9621" y="16493"/>
                </a:lnTo>
                <a:lnTo>
                  <a:pt x="9561" y="15178"/>
                </a:lnTo>
                <a:lnTo>
                  <a:pt x="9561" y="14342"/>
                </a:lnTo>
                <a:lnTo>
                  <a:pt x="9502" y="14103"/>
                </a:lnTo>
                <a:lnTo>
                  <a:pt x="9442" y="13983"/>
                </a:lnTo>
                <a:close/>
                <a:moveTo>
                  <a:pt x="14043" y="14700"/>
                </a:moveTo>
                <a:lnTo>
                  <a:pt x="13924" y="14820"/>
                </a:lnTo>
                <a:lnTo>
                  <a:pt x="13804" y="14999"/>
                </a:lnTo>
                <a:lnTo>
                  <a:pt x="13565" y="15656"/>
                </a:lnTo>
                <a:lnTo>
                  <a:pt x="13326" y="16314"/>
                </a:lnTo>
                <a:lnTo>
                  <a:pt x="13326" y="16553"/>
                </a:lnTo>
                <a:lnTo>
                  <a:pt x="13326" y="16732"/>
                </a:lnTo>
                <a:lnTo>
                  <a:pt x="13445" y="16971"/>
                </a:lnTo>
                <a:lnTo>
                  <a:pt x="13684" y="17210"/>
                </a:lnTo>
                <a:lnTo>
                  <a:pt x="13924" y="17210"/>
                </a:lnTo>
                <a:lnTo>
                  <a:pt x="14043" y="17091"/>
                </a:lnTo>
                <a:lnTo>
                  <a:pt x="14103" y="16852"/>
                </a:lnTo>
                <a:lnTo>
                  <a:pt x="14163" y="16433"/>
                </a:lnTo>
                <a:lnTo>
                  <a:pt x="14222" y="15716"/>
                </a:lnTo>
                <a:lnTo>
                  <a:pt x="14222" y="15059"/>
                </a:lnTo>
                <a:lnTo>
                  <a:pt x="14163" y="14820"/>
                </a:lnTo>
                <a:lnTo>
                  <a:pt x="14103" y="14760"/>
                </a:lnTo>
                <a:lnTo>
                  <a:pt x="14043" y="14700"/>
                </a:lnTo>
                <a:close/>
                <a:moveTo>
                  <a:pt x="17509" y="15119"/>
                </a:moveTo>
                <a:lnTo>
                  <a:pt x="17389" y="15716"/>
                </a:lnTo>
                <a:lnTo>
                  <a:pt x="17270" y="16254"/>
                </a:lnTo>
                <a:lnTo>
                  <a:pt x="17210" y="16852"/>
                </a:lnTo>
                <a:lnTo>
                  <a:pt x="17210" y="17330"/>
                </a:lnTo>
                <a:lnTo>
                  <a:pt x="17270" y="17748"/>
                </a:lnTo>
                <a:lnTo>
                  <a:pt x="17330" y="17867"/>
                </a:lnTo>
                <a:lnTo>
                  <a:pt x="17628" y="17867"/>
                </a:lnTo>
                <a:lnTo>
                  <a:pt x="17808" y="17748"/>
                </a:lnTo>
                <a:lnTo>
                  <a:pt x="17927" y="17628"/>
                </a:lnTo>
                <a:lnTo>
                  <a:pt x="18047" y="17449"/>
                </a:lnTo>
                <a:lnTo>
                  <a:pt x="18106" y="17330"/>
                </a:lnTo>
                <a:lnTo>
                  <a:pt x="18106" y="17150"/>
                </a:lnTo>
                <a:lnTo>
                  <a:pt x="18047" y="16732"/>
                </a:lnTo>
                <a:lnTo>
                  <a:pt x="17927" y="16374"/>
                </a:lnTo>
                <a:lnTo>
                  <a:pt x="17628" y="15656"/>
                </a:lnTo>
                <a:lnTo>
                  <a:pt x="17509" y="15358"/>
                </a:lnTo>
                <a:lnTo>
                  <a:pt x="17509" y="15119"/>
                </a:lnTo>
                <a:close/>
                <a:moveTo>
                  <a:pt x="21034" y="16194"/>
                </a:moveTo>
                <a:lnTo>
                  <a:pt x="20855" y="16254"/>
                </a:lnTo>
                <a:lnTo>
                  <a:pt x="20497" y="16433"/>
                </a:lnTo>
                <a:lnTo>
                  <a:pt x="20258" y="16732"/>
                </a:lnTo>
                <a:lnTo>
                  <a:pt x="20019" y="17210"/>
                </a:lnTo>
                <a:lnTo>
                  <a:pt x="19839" y="17688"/>
                </a:lnTo>
                <a:lnTo>
                  <a:pt x="19780" y="17867"/>
                </a:lnTo>
                <a:lnTo>
                  <a:pt x="19780" y="17987"/>
                </a:lnTo>
                <a:lnTo>
                  <a:pt x="19899" y="18226"/>
                </a:lnTo>
                <a:lnTo>
                  <a:pt x="20138" y="18405"/>
                </a:lnTo>
                <a:lnTo>
                  <a:pt x="20258" y="18465"/>
                </a:lnTo>
                <a:lnTo>
                  <a:pt x="20377" y="18465"/>
                </a:lnTo>
                <a:lnTo>
                  <a:pt x="20497" y="18345"/>
                </a:lnTo>
                <a:lnTo>
                  <a:pt x="20616" y="18166"/>
                </a:lnTo>
                <a:lnTo>
                  <a:pt x="20855" y="17449"/>
                </a:lnTo>
                <a:lnTo>
                  <a:pt x="21154" y="16672"/>
                </a:lnTo>
                <a:lnTo>
                  <a:pt x="21154" y="16374"/>
                </a:lnTo>
                <a:lnTo>
                  <a:pt x="21154" y="16314"/>
                </a:lnTo>
                <a:lnTo>
                  <a:pt x="21094" y="16254"/>
                </a:lnTo>
                <a:lnTo>
                  <a:pt x="21034" y="16194"/>
                </a:lnTo>
                <a:close/>
                <a:moveTo>
                  <a:pt x="2211" y="18644"/>
                </a:moveTo>
                <a:lnTo>
                  <a:pt x="2152" y="18704"/>
                </a:lnTo>
                <a:lnTo>
                  <a:pt x="2032" y="18764"/>
                </a:lnTo>
                <a:lnTo>
                  <a:pt x="1972" y="18943"/>
                </a:lnTo>
                <a:lnTo>
                  <a:pt x="1913" y="19122"/>
                </a:lnTo>
                <a:lnTo>
                  <a:pt x="1972" y="19361"/>
                </a:lnTo>
                <a:lnTo>
                  <a:pt x="2032" y="19600"/>
                </a:lnTo>
                <a:lnTo>
                  <a:pt x="2271" y="20078"/>
                </a:lnTo>
                <a:lnTo>
                  <a:pt x="2570" y="20377"/>
                </a:lnTo>
                <a:lnTo>
                  <a:pt x="2869" y="20556"/>
                </a:lnTo>
                <a:lnTo>
                  <a:pt x="3526" y="20556"/>
                </a:lnTo>
                <a:lnTo>
                  <a:pt x="3646" y="20497"/>
                </a:lnTo>
                <a:lnTo>
                  <a:pt x="3646" y="20317"/>
                </a:lnTo>
                <a:lnTo>
                  <a:pt x="3526" y="20138"/>
                </a:lnTo>
                <a:lnTo>
                  <a:pt x="3227" y="19720"/>
                </a:lnTo>
                <a:lnTo>
                  <a:pt x="2809" y="19122"/>
                </a:lnTo>
                <a:lnTo>
                  <a:pt x="2630" y="18883"/>
                </a:lnTo>
                <a:lnTo>
                  <a:pt x="2450" y="18704"/>
                </a:lnTo>
                <a:lnTo>
                  <a:pt x="2211" y="18644"/>
                </a:lnTo>
                <a:close/>
                <a:moveTo>
                  <a:pt x="11354" y="18525"/>
                </a:moveTo>
                <a:lnTo>
                  <a:pt x="11235" y="18644"/>
                </a:lnTo>
                <a:lnTo>
                  <a:pt x="11055" y="19182"/>
                </a:lnTo>
                <a:lnTo>
                  <a:pt x="10876" y="20138"/>
                </a:lnTo>
                <a:lnTo>
                  <a:pt x="10816" y="20616"/>
                </a:lnTo>
                <a:lnTo>
                  <a:pt x="10876" y="20915"/>
                </a:lnTo>
                <a:lnTo>
                  <a:pt x="10936" y="21034"/>
                </a:lnTo>
                <a:lnTo>
                  <a:pt x="11115" y="21034"/>
                </a:lnTo>
                <a:lnTo>
                  <a:pt x="11294" y="20915"/>
                </a:lnTo>
                <a:lnTo>
                  <a:pt x="11414" y="20795"/>
                </a:lnTo>
                <a:lnTo>
                  <a:pt x="11474" y="20616"/>
                </a:lnTo>
                <a:lnTo>
                  <a:pt x="11593" y="20138"/>
                </a:lnTo>
                <a:lnTo>
                  <a:pt x="11653" y="19660"/>
                </a:lnTo>
                <a:lnTo>
                  <a:pt x="11593" y="19302"/>
                </a:lnTo>
                <a:lnTo>
                  <a:pt x="11533" y="18764"/>
                </a:lnTo>
                <a:lnTo>
                  <a:pt x="11474" y="18644"/>
                </a:lnTo>
                <a:lnTo>
                  <a:pt x="11414" y="18525"/>
                </a:lnTo>
                <a:close/>
                <a:moveTo>
                  <a:pt x="6932" y="18166"/>
                </a:moveTo>
                <a:lnTo>
                  <a:pt x="6872" y="18226"/>
                </a:lnTo>
                <a:lnTo>
                  <a:pt x="6693" y="18345"/>
                </a:lnTo>
                <a:lnTo>
                  <a:pt x="6574" y="18584"/>
                </a:lnTo>
                <a:lnTo>
                  <a:pt x="6454" y="18883"/>
                </a:lnTo>
                <a:lnTo>
                  <a:pt x="6335" y="19541"/>
                </a:lnTo>
                <a:lnTo>
                  <a:pt x="6215" y="19959"/>
                </a:lnTo>
                <a:lnTo>
                  <a:pt x="6096" y="20616"/>
                </a:lnTo>
                <a:lnTo>
                  <a:pt x="6096" y="21034"/>
                </a:lnTo>
                <a:lnTo>
                  <a:pt x="6155" y="21333"/>
                </a:lnTo>
                <a:lnTo>
                  <a:pt x="6275" y="21393"/>
                </a:lnTo>
                <a:lnTo>
                  <a:pt x="6335" y="21453"/>
                </a:lnTo>
                <a:lnTo>
                  <a:pt x="6394" y="21453"/>
                </a:lnTo>
                <a:lnTo>
                  <a:pt x="6514" y="21393"/>
                </a:lnTo>
                <a:lnTo>
                  <a:pt x="6693" y="21094"/>
                </a:lnTo>
                <a:lnTo>
                  <a:pt x="6872" y="20676"/>
                </a:lnTo>
                <a:lnTo>
                  <a:pt x="7052" y="20078"/>
                </a:lnTo>
                <a:lnTo>
                  <a:pt x="7111" y="19660"/>
                </a:lnTo>
                <a:lnTo>
                  <a:pt x="7231" y="19062"/>
                </a:lnTo>
                <a:lnTo>
                  <a:pt x="7231" y="18704"/>
                </a:lnTo>
                <a:lnTo>
                  <a:pt x="7231" y="18465"/>
                </a:lnTo>
                <a:lnTo>
                  <a:pt x="7171" y="18286"/>
                </a:lnTo>
                <a:lnTo>
                  <a:pt x="7111" y="18226"/>
                </a:lnTo>
                <a:lnTo>
                  <a:pt x="6992" y="18166"/>
                </a:lnTo>
                <a:close/>
                <a:moveTo>
                  <a:pt x="16075" y="19062"/>
                </a:moveTo>
                <a:lnTo>
                  <a:pt x="15776" y="19421"/>
                </a:lnTo>
                <a:lnTo>
                  <a:pt x="15477" y="19780"/>
                </a:lnTo>
                <a:lnTo>
                  <a:pt x="15417" y="19839"/>
                </a:lnTo>
                <a:lnTo>
                  <a:pt x="15477" y="19720"/>
                </a:lnTo>
                <a:lnTo>
                  <a:pt x="15298" y="20019"/>
                </a:lnTo>
                <a:lnTo>
                  <a:pt x="15178" y="20497"/>
                </a:lnTo>
                <a:lnTo>
                  <a:pt x="15059" y="20975"/>
                </a:lnTo>
                <a:lnTo>
                  <a:pt x="15059" y="21214"/>
                </a:lnTo>
                <a:lnTo>
                  <a:pt x="15178" y="21333"/>
                </a:lnTo>
                <a:lnTo>
                  <a:pt x="15238" y="21453"/>
                </a:lnTo>
                <a:lnTo>
                  <a:pt x="15358" y="21453"/>
                </a:lnTo>
                <a:lnTo>
                  <a:pt x="15417" y="21393"/>
                </a:lnTo>
                <a:lnTo>
                  <a:pt x="15537" y="21333"/>
                </a:lnTo>
                <a:lnTo>
                  <a:pt x="15656" y="21034"/>
                </a:lnTo>
                <a:lnTo>
                  <a:pt x="15776" y="20616"/>
                </a:lnTo>
                <a:lnTo>
                  <a:pt x="15955" y="19720"/>
                </a:lnTo>
                <a:lnTo>
                  <a:pt x="16075" y="19242"/>
                </a:lnTo>
                <a:lnTo>
                  <a:pt x="16134" y="19062"/>
                </a:lnTo>
                <a:close/>
                <a:moveTo>
                  <a:pt x="19003" y="20258"/>
                </a:moveTo>
                <a:lnTo>
                  <a:pt x="19003" y="20377"/>
                </a:lnTo>
                <a:lnTo>
                  <a:pt x="18883" y="20616"/>
                </a:lnTo>
                <a:lnTo>
                  <a:pt x="18525" y="21393"/>
                </a:lnTo>
                <a:lnTo>
                  <a:pt x="18345" y="21811"/>
                </a:lnTo>
                <a:lnTo>
                  <a:pt x="18226" y="22170"/>
                </a:lnTo>
                <a:lnTo>
                  <a:pt x="18286" y="22469"/>
                </a:lnTo>
                <a:lnTo>
                  <a:pt x="18345" y="22588"/>
                </a:lnTo>
                <a:lnTo>
                  <a:pt x="18405" y="22648"/>
                </a:lnTo>
                <a:lnTo>
                  <a:pt x="18525" y="22708"/>
                </a:lnTo>
                <a:lnTo>
                  <a:pt x="18704" y="22648"/>
                </a:lnTo>
                <a:lnTo>
                  <a:pt x="18823" y="22588"/>
                </a:lnTo>
                <a:lnTo>
                  <a:pt x="18943" y="22469"/>
                </a:lnTo>
                <a:lnTo>
                  <a:pt x="19122" y="22110"/>
                </a:lnTo>
                <a:lnTo>
                  <a:pt x="19242" y="21751"/>
                </a:lnTo>
                <a:lnTo>
                  <a:pt x="19361" y="21273"/>
                </a:lnTo>
                <a:lnTo>
                  <a:pt x="19361" y="20855"/>
                </a:lnTo>
                <a:lnTo>
                  <a:pt x="19242" y="20497"/>
                </a:lnTo>
                <a:lnTo>
                  <a:pt x="19182" y="20377"/>
                </a:lnTo>
                <a:lnTo>
                  <a:pt x="19003" y="20258"/>
                </a:lnTo>
                <a:close/>
                <a:moveTo>
                  <a:pt x="8426" y="22827"/>
                </a:moveTo>
                <a:lnTo>
                  <a:pt x="8366" y="22887"/>
                </a:lnTo>
                <a:lnTo>
                  <a:pt x="8127" y="23006"/>
                </a:lnTo>
                <a:lnTo>
                  <a:pt x="7948" y="23305"/>
                </a:lnTo>
                <a:lnTo>
                  <a:pt x="7769" y="23664"/>
                </a:lnTo>
                <a:lnTo>
                  <a:pt x="7709" y="24082"/>
                </a:lnTo>
                <a:lnTo>
                  <a:pt x="7709" y="24261"/>
                </a:lnTo>
                <a:lnTo>
                  <a:pt x="7709" y="24440"/>
                </a:lnTo>
                <a:lnTo>
                  <a:pt x="7769" y="24620"/>
                </a:lnTo>
                <a:lnTo>
                  <a:pt x="7888" y="24799"/>
                </a:lnTo>
                <a:lnTo>
                  <a:pt x="8067" y="24918"/>
                </a:lnTo>
                <a:lnTo>
                  <a:pt x="8187" y="24978"/>
                </a:lnTo>
                <a:lnTo>
                  <a:pt x="8426" y="24978"/>
                </a:lnTo>
                <a:lnTo>
                  <a:pt x="8486" y="24918"/>
                </a:lnTo>
                <a:lnTo>
                  <a:pt x="8546" y="24799"/>
                </a:lnTo>
                <a:lnTo>
                  <a:pt x="8605" y="24440"/>
                </a:lnTo>
                <a:lnTo>
                  <a:pt x="8665" y="24082"/>
                </a:lnTo>
                <a:lnTo>
                  <a:pt x="8665" y="23664"/>
                </a:lnTo>
                <a:lnTo>
                  <a:pt x="8605" y="23066"/>
                </a:lnTo>
                <a:lnTo>
                  <a:pt x="8546" y="22947"/>
                </a:lnTo>
                <a:lnTo>
                  <a:pt x="8546" y="22887"/>
                </a:lnTo>
                <a:lnTo>
                  <a:pt x="8426" y="22827"/>
                </a:lnTo>
                <a:close/>
                <a:moveTo>
                  <a:pt x="13027" y="22708"/>
                </a:moveTo>
                <a:lnTo>
                  <a:pt x="12848" y="22887"/>
                </a:lnTo>
                <a:lnTo>
                  <a:pt x="12728" y="23066"/>
                </a:lnTo>
                <a:lnTo>
                  <a:pt x="12489" y="23604"/>
                </a:lnTo>
                <a:lnTo>
                  <a:pt x="12370" y="24142"/>
                </a:lnTo>
                <a:lnTo>
                  <a:pt x="12370" y="24381"/>
                </a:lnTo>
                <a:lnTo>
                  <a:pt x="12370" y="24620"/>
                </a:lnTo>
                <a:lnTo>
                  <a:pt x="12489" y="24918"/>
                </a:lnTo>
                <a:lnTo>
                  <a:pt x="12728" y="25337"/>
                </a:lnTo>
                <a:lnTo>
                  <a:pt x="12848" y="25456"/>
                </a:lnTo>
                <a:lnTo>
                  <a:pt x="12967" y="25516"/>
                </a:lnTo>
                <a:lnTo>
                  <a:pt x="13087" y="25456"/>
                </a:lnTo>
                <a:lnTo>
                  <a:pt x="13147" y="25217"/>
                </a:lnTo>
                <a:lnTo>
                  <a:pt x="13206" y="24739"/>
                </a:lnTo>
                <a:lnTo>
                  <a:pt x="13206" y="23843"/>
                </a:lnTo>
                <a:lnTo>
                  <a:pt x="13147" y="23006"/>
                </a:lnTo>
                <a:lnTo>
                  <a:pt x="13087" y="22767"/>
                </a:lnTo>
                <a:lnTo>
                  <a:pt x="13087" y="22708"/>
                </a:lnTo>
                <a:close/>
                <a:moveTo>
                  <a:pt x="3825" y="24261"/>
                </a:moveTo>
                <a:lnTo>
                  <a:pt x="3705" y="24381"/>
                </a:lnTo>
                <a:lnTo>
                  <a:pt x="3646" y="24560"/>
                </a:lnTo>
                <a:lnTo>
                  <a:pt x="3586" y="24799"/>
                </a:lnTo>
                <a:lnTo>
                  <a:pt x="3586" y="25098"/>
                </a:lnTo>
                <a:lnTo>
                  <a:pt x="3705" y="25456"/>
                </a:lnTo>
                <a:lnTo>
                  <a:pt x="3885" y="25695"/>
                </a:lnTo>
                <a:lnTo>
                  <a:pt x="4124" y="25934"/>
                </a:lnTo>
                <a:lnTo>
                  <a:pt x="4602" y="26114"/>
                </a:lnTo>
                <a:lnTo>
                  <a:pt x="4841" y="26114"/>
                </a:lnTo>
                <a:lnTo>
                  <a:pt x="4841" y="25994"/>
                </a:lnTo>
                <a:lnTo>
                  <a:pt x="4841" y="25934"/>
                </a:lnTo>
                <a:lnTo>
                  <a:pt x="4781" y="25636"/>
                </a:lnTo>
                <a:lnTo>
                  <a:pt x="4602" y="25277"/>
                </a:lnTo>
                <a:lnTo>
                  <a:pt x="4363" y="24918"/>
                </a:lnTo>
                <a:lnTo>
                  <a:pt x="3944" y="24381"/>
                </a:lnTo>
                <a:lnTo>
                  <a:pt x="3885" y="24321"/>
                </a:lnTo>
                <a:lnTo>
                  <a:pt x="3825" y="24261"/>
                </a:lnTo>
                <a:close/>
                <a:moveTo>
                  <a:pt x="17330" y="23723"/>
                </a:moveTo>
                <a:lnTo>
                  <a:pt x="17091" y="23843"/>
                </a:lnTo>
                <a:lnTo>
                  <a:pt x="16792" y="24082"/>
                </a:lnTo>
                <a:lnTo>
                  <a:pt x="16493" y="24440"/>
                </a:lnTo>
                <a:lnTo>
                  <a:pt x="16254" y="24859"/>
                </a:lnTo>
                <a:lnTo>
                  <a:pt x="16015" y="25277"/>
                </a:lnTo>
                <a:lnTo>
                  <a:pt x="15955" y="25636"/>
                </a:lnTo>
                <a:lnTo>
                  <a:pt x="15895" y="25815"/>
                </a:lnTo>
                <a:lnTo>
                  <a:pt x="15955" y="25994"/>
                </a:lnTo>
                <a:lnTo>
                  <a:pt x="16015" y="26114"/>
                </a:lnTo>
                <a:lnTo>
                  <a:pt x="16134" y="26173"/>
                </a:lnTo>
                <a:lnTo>
                  <a:pt x="16314" y="26293"/>
                </a:lnTo>
                <a:lnTo>
                  <a:pt x="16433" y="26293"/>
                </a:lnTo>
                <a:lnTo>
                  <a:pt x="16553" y="26173"/>
                </a:lnTo>
                <a:lnTo>
                  <a:pt x="16672" y="26054"/>
                </a:lnTo>
                <a:lnTo>
                  <a:pt x="16852" y="25695"/>
                </a:lnTo>
                <a:lnTo>
                  <a:pt x="16971" y="25217"/>
                </a:lnTo>
                <a:lnTo>
                  <a:pt x="17150" y="24201"/>
                </a:lnTo>
                <a:lnTo>
                  <a:pt x="17270" y="23843"/>
                </a:lnTo>
                <a:lnTo>
                  <a:pt x="17330" y="23723"/>
                </a:lnTo>
                <a:close/>
                <a:moveTo>
                  <a:pt x="10517" y="26771"/>
                </a:moveTo>
                <a:lnTo>
                  <a:pt x="10458" y="26831"/>
                </a:lnTo>
                <a:lnTo>
                  <a:pt x="10338" y="27010"/>
                </a:lnTo>
                <a:lnTo>
                  <a:pt x="10219" y="27607"/>
                </a:lnTo>
                <a:lnTo>
                  <a:pt x="10099" y="28384"/>
                </a:lnTo>
                <a:lnTo>
                  <a:pt x="10099" y="28683"/>
                </a:lnTo>
                <a:lnTo>
                  <a:pt x="10159" y="28922"/>
                </a:lnTo>
                <a:lnTo>
                  <a:pt x="10278" y="28982"/>
                </a:lnTo>
                <a:lnTo>
                  <a:pt x="10338" y="29042"/>
                </a:lnTo>
                <a:lnTo>
                  <a:pt x="10517" y="28982"/>
                </a:lnTo>
                <a:lnTo>
                  <a:pt x="10697" y="28922"/>
                </a:lnTo>
                <a:lnTo>
                  <a:pt x="10816" y="28803"/>
                </a:lnTo>
                <a:lnTo>
                  <a:pt x="10936" y="28683"/>
                </a:lnTo>
                <a:lnTo>
                  <a:pt x="11055" y="28325"/>
                </a:lnTo>
                <a:lnTo>
                  <a:pt x="11055" y="27906"/>
                </a:lnTo>
                <a:lnTo>
                  <a:pt x="11055" y="27607"/>
                </a:lnTo>
                <a:lnTo>
                  <a:pt x="10936" y="27309"/>
                </a:lnTo>
                <a:lnTo>
                  <a:pt x="10756" y="26950"/>
                </a:lnTo>
                <a:lnTo>
                  <a:pt x="10637" y="26771"/>
                </a:lnTo>
                <a:close/>
                <a:moveTo>
                  <a:pt x="14282" y="27368"/>
                </a:moveTo>
                <a:lnTo>
                  <a:pt x="14043" y="27428"/>
                </a:lnTo>
                <a:lnTo>
                  <a:pt x="13744" y="27667"/>
                </a:lnTo>
                <a:lnTo>
                  <a:pt x="13386" y="27966"/>
                </a:lnTo>
                <a:lnTo>
                  <a:pt x="13027" y="28325"/>
                </a:lnTo>
                <a:lnTo>
                  <a:pt x="12728" y="28683"/>
                </a:lnTo>
                <a:lnTo>
                  <a:pt x="12489" y="29101"/>
                </a:lnTo>
                <a:lnTo>
                  <a:pt x="12430" y="29281"/>
                </a:lnTo>
                <a:lnTo>
                  <a:pt x="12430" y="29460"/>
                </a:lnTo>
                <a:lnTo>
                  <a:pt x="12489" y="29579"/>
                </a:lnTo>
                <a:lnTo>
                  <a:pt x="12549" y="29699"/>
                </a:lnTo>
                <a:lnTo>
                  <a:pt x="12669" y="29759"/>
                </a:lnTo>
                <a:lnTo>
                  <a:pt x="12788" y="29759"/>
                </a:lnTo>
                <a:lnTo>
                  <a:pt x="12967" y="29699"/>
                </a:lnTo>
                <a:lnTo>
                  <a:pt x="13087" y="29579"/>
                </a:lnTo>
                <a:lnTo>
                  <a:pt x="13445" y="29221"/>
                </a:lnTo>
                <a:lnTo>
                  <a:pt x="13744" y="28743"/>
                </a:lnTo>
                <a:lnTo>
                  <a:pt x="13983" y="28265"/>
                </a:lnTo>
                <a:lnTo>
                  <a:pt x="14222" y="27787"/>
                </a:lnTo>
                <a:lnTo>
                  <a:pt x="14282" y="27488"/>
                </a:lnTo>
                <a:lnTo>
                  <a:pt x="14282" y="27368"/>
                </a:lnTo>
                <a:close/>
                <a:moveTo>
                  <a:pt x="6872" y="27249"/>
                </a:moveTo>
                <a:lnTo>
                  <a:pt x="6813" y="27309"/>
                </a:lnTo>
                <a:lnTo>
                  <a:pt x="6753" y="27548"/>
                </a:lnTo>
                <a:lnTo>
                  <a:pt x="6693" y="27906"/>
                </a:lnTo>
                <a:lnTo>
                  <a:pt x="6574" y="28384"/>
                </a:lnTo>
                <a:lnTo>
                  <a:pt x="6574" y="28862"/>
                </a:lnTo>
                <a:lnTo>
                  <a:pt x="6633" y="29281"/>
                </a:lnTo>
                <a:lnTo>
                  <a:pt x="6753" y="29639"/>
                </a:lnTo>
                <a:lnTo>
                  <a:pt x="6872" y="29818"/>
                </a:lnTo>
                <a:lnTo>
                  <a:pt x="6992" y="29878"/>
                </a:lnTo>
                <a:lnTo>
                  <a:pt x="7231" y="29938"/>
                </a:lnTo>
                <a:lnTo>
                  <a:pt x="7350" y="29938"/>
                </a:lnTo>
                <a:lnTo>
                  <a:pt x="7470" y="29878"/>
                </a:lnTo>
                <a:lnTo>
                  <a:pt x="7530" y="29759"/>
                </a:lnTo>
                <a:lnTo>
                  <a:pt x="7530" y="29400"/>
                </a:lnTo>
                <a:lnTo>
                  <a:pt x="7470" y="28862"/>
                </a:lnTo>
                <a:lnTo>
                  <a:pt x="7350" y="28325"/>
                </a:lnTo>
                <a:lnTo>
                  <a:pt x="7171" y="27847"/>
                </a:lnTo>
                <a:lnTo>
                  <a:pt x="6872" y="27249"/>
                </a:lnTo>
                <a:close/>
                <a:moveTo>
                  <a:pt x="9621" y="30715"/>
                </a:moveTo>
                <a:lnTo>
                  <a:pt x="9502" y="30775"/>
                </a:lnTo>
                <a:lnTo>
                  <a:pt x="9382" y="30894"/>
                </a:lnTo>
                <a:lnTo>
                  <a:pt x="9203" y="31133"/>
                </a:lnTo>
                <a:lnTo>
                  <a:pt x="9143" y="31551"/>
                </a:lnTo>
                <a:lnTo>
                  <a:pt x="9143" y="31731"/>
                </a:lnTo>
                <a:lnTo>
                  <a:pt x="9203" y="31850"/>
                </a:lnTo>
                <a:lnTo>
                  <a:pt x="9322" y="31970"/>
                </a:lnTo>
                <a:lnTo>
                  <a:pt x="9502" y="32029"/>
                </a:lnTo>
                <a:lnTo>
                  <a:pt x="9800" y="32029"/>
                </a:lnTo>
                <a:lnTo>
                  <a:pt x="9920" y="31910"/>
                </a:lnTo>
                <a:lnTo>
                  <a:pt x="9980" y="31790"/>
                </a:lnTo>
                <a:lnTo>
                  <a:pt x="10099" y="31551"/>
                </a:lnTo>
                <a:lnTo>
                  <a:pt x="10039" y="31253"/>
                </a:lnTo>
                <a:lnTo>
                  <a:pt x="9980" y="31014"/>
                </a:lnTo>
                <a:lnTo>
                  <a:pt x="9860" y="30775"/>
                </a:lnTo>
                <a:lnTo>
                  <a:pt x="9741" y="30775"/>
                </a:lnTo>
                <a:lnTo>
                  <a:pt x="9621" y="30715"/>
                </a:lnTo>
                <a:close/>
                <a:moveTo>
                  <a:pt x="9442" y="6275"/>
                </a:moveTo>
                <a:lnTo>
                  <a:pt x="9920" y="6335"/>
                </a:lnTo>
                <a:lnTo>
                  <a:pt x="10338" y="6454"/>
                </a:lnTo>
                <a:lnTo>
                  <a:pt x="10756" y="6633"/>
                </a:lnTo>
                <a:lnTo>
                  <a:pt x="11115" y="6813"/>
                </a:lnTo>
                <a:lnTo>
                  <a:pt x="11832" y="7231"/>
                </a:lnTo>
                <a:lnTo>
                  <a:pt x="12549" y="7649"/>
                </a:lnTo>
                <a:lnTo>
                  <a:pt x="12967" y="7829"/>
                </a:lnTo>
                <a:lnTo>
                  <a:pt x="13386" y="7888"/>
                </a:lnTo>
                <a:lnTo>
                  <a:pt x="13864" y="8008"/>
                </a:lnTo>
                <a:lnTo>
                  <a:pt x="14342" y="8008"/>
                </a:lnTo>
                <a:lnTo>
                  <a:pt x="15358" y="7948"/>
                </a:lnTo>
                <a:lnTo>
                  <a:pt x="16314" y="7888"/>
                </a:lnTo>
                <a:lnTo>
                  <a:pt x="17270" y="7829"/>
                </a:lnTo>
                <a:lnTo>
                  <a:pt x="17748" y="7769"/>
                </a:lnTo>
                <a:lnTo>
                  <a:pt x="18226" y="7829"/>
                </a:lnTo>
                <a:lnTo>
                  <a:pt x="18644" y="7888"/>
                </a:lnTo>
                <a:lnTo>
                  <a:pt x="19122" y="8008"/>
                </a:lnTo>
                <a:lnTo>
                  <a:pt x="19541" y="8187"/>
                </a:lnTo>
                <a:lnTo>
                  <a:pt x="19959" y="8426"/>
                </a:lnTo>
                <a:lnTo>
                  <a:pt x="20317" y="8785"/>
                </a:lnTo>
                <a:lnTo>
                  <a:pt x="20676" y="9203"/>
                </a:lnTo>
                <a:lnTo>
                  <a:pt x="20915" y="9561"/>
                </a:lnTo>
                <a:lnTo>
                  <a:pt x="21094" y="9920"/>
                </a:lnTo>
                <a:lnTo>
                  <a:pt x="21214" y="10338"/>
                </a:lnTo>
                <a:lnTo>
                  <a:pt x="21393" y="10757"/>
                </a:lnTo>
                <a:lnTo>
                  <a:pt x="21512" y="11593"/>
                </a:lnTo>
                <a:lnTo>
                  <a:pt x="21572" y="12489"/>
                </a:lnTo>
                <a:lnTo>
                  <a:pt x="21572" y="13445"/>
                </a:lnTo>
                <a:lnTo>
                  <a:pt x="21512" y="14342"/>
                </a:lnTo>
                <a:lnTo>
                  <a:pt x="21333" y="16015"/>
                </a:lnTo>
                <a:lnTo>
                  <a:pt x="21154" y="17031"/>
                </a:lnTo>
                <a:lnTo>
                  <a:pt x="20975" y="18106"/>
                </a:lnTo>
                <a:lnTo>
                  <a:pt x="20736" y="19122"/>
                </a:lnTo>
                <a:lnTo>
                  <a:pt x="20437" y="20138"/>
                </a:lnTo>
                <a:lnTo>
                  <a:pt x="20138" y="21154"/>
                </a:lnTo>
                <a:lnTo>
                  <a:pt x="19720" y="22110"/>
                </a:lnTo>
                <a:lnTo>
                  <a:pt x="19301" y="23066"/>
                </a:lnTo>
                <a:lnTo>
                  <a:pt x="18883" y="24022"/>
                </a:lnTo>
                <a:lnTo>
                  <a:pt x="18345" y="24978"/>
                </a:lnTo>
                <a:lnTo>
                  <a:pt x="17808" y="25875"/>
                </a:lnTo>
                <a:lnTo>
                  <a:pt x="17210" y="26711"/>
                </a:lnTo>
                <a:lnTo>
                  <a:pt x="16612" y="27607"/>
                </a:lnTo>
                <a:lnTo>
                  <a:pt x="15955" y="28384"/>
                </a:lnTo>
                <a:lnTo>
                  <a:pt x="15238" y="29161"/>
                </a:lnTo>
                <a:lnTo>
                  <a:pt x="14461" y="29938"/>
                </a:lnTo>
                <a:lnTo>
                  <a:pt x="13744" y="30655"/>
                </a:lnTo>
                <a:lnTo>
                  <a:pt x="13087" y="31253"/>
                </a:lnTo>
                <a:lnTo>
                  <a:pt x="12310" y="31850"/>
                </a:lnTo>
                <a:lnTo>
                  <a:pt x="11533" y="32388"/>
                </a:lnTo>
                <a:lnTo>
                  <a:pt x="10697" y="32866"/>
                </a:lnTo>
                <a:lnTo>
                  <a:pt x="10219" y="33045"/>
                </a:lnTo>
                <a:lnTo>
                  <a:pt x="9800" y="33165"/>
                </a:lnTo>
                <a:lnTo>
                  <a:pt x="9382" y="33284"/>
                </a:lnTo>
                <a:lnTo>
                  <a:pt x="8486" y="33284"/>
                </a:lnTo>
                <a:lnTo>
                  <a:pt x="8067" y="33105"/>
                </a:lnTo>
                <a:lnTo>
                  <a:pt x="7649" y="32926"/>
                </a:lnTo>
                <a:lnTo>
                  <a:pt x="7291" y="32627"/>
                </a:lnTo>
                <a:lnTo>
                  <a:pt x="6932" y="32328"/>
                </a:lnTo>
                <a:lnTo>
                  <a:pt x="6574" y="31910"/>
                </a:lnTo>
                <a:lnTo>
                  <a:pt x="5976" y="31073"/>
                </a:lnTo>
                <a:lnTo>
                  <a:pt x="5438" y="30117"/>
                </a:lnTo>
                <a:lnTo>
                  <a:pt x="5020" y="29101"/>
                </a:lnTo>
                <a:lnTo>
                  <a:pt x="4602" y="28086"/>
                </a:lnTo>
                <a:lnTo>
                  <a:pt x="4183" y="27010"/>
                </a:lnTo>
                <a:lnTo>
                  <a:pt x="3526" y="25158"/>
                </a:lnTo>
                <a:lnTo>
                  <a:pt x="2809" y="22947"/>
                </a:lnTo>
                <a:lnTo>
                  <a:pt x="2152" y="20795"/>
                </a:lnTo>
                <a:lnTo>
                  <a:pt x="1853" y="19660"/>
                </a:lnTo>
                <a:lnTo>
                  <a:pt x="1614" y="18525"/>
                </a:lnTo>
                <a:lnTo>
                  <a:pt x="1435" y="17389"/>
                </a:lnTo>
                <a:lnTo>
                  <a:pt x="1315" y="16254"/>
                </a:lnTo>
                <a:lnTo>
                  <a:pt x="1315" y="15537"/>
                </a:lnTo>
                <a:lnTo>
                  <a:pt x="1315" y="14880"/>
                </a:lnTo>
                <a:lnTo>
                  <a:pt x="1315" y="14163"/>
                </a:lnTo>
                <a:lnTo>
                  <a:pt x="1315" y="13565"/>
                </a:lnTo>
                <a:lnTo>
                  <a:pt x="1255" y="12967"/>
                </a:lnTo>
                <a:lnTo>
                  <a:pt x="1255" y="12370"/>
                </a:lnTo>
                <a:lnTo>
                  <a:pt x="1315" y="11653"/>
                </a:lnTo>
                <a:lnTo>
                  <a:pt x="1494" y="10936"/>
                </a:lnTo>
                <a:lnTo>
                  <a:pt x="1793" y="10159"/>
                </a:lnTo>
                <a:lnTo>
                  <a:pt x="2271" y="9442"/>
                </a:lnTo>
                <a:lnTo>
                  <a:pt x="2749" y="8785"/>
                </a:lnTo>
                <a:lnTo>
                  <a:pt x="3347" y="8247"/>
                </a:lnTo>
                <a:lnTo>
                  <a:pt x="4064" y="7769"/>
                </a:lnTo>
                <a:lnTo>
                  <a:pt x="4781" y="7350"/>
                </a:lnTo>
                <a:lnTo>
                  <a:pt x="5558" y="6992"/>
                </a:lnTo>
                <a:lnTo>
                  <a:pt x="6335" y="6753"/>
                </a:lnTo>
                <a:lnTo>
                  <a:pt x="7291" y="6514"/>
                </a:lnTo>
                <a:lnTo>
                  <a:pt x="8366" y="6335"/>
                </a:lnTo>
                <a:lnTo>
                  <a:pt x="8904" y="6275"/>
                </a:lnTo>
                <a:close/>
                <a:moveTo>
                  <a:pt x="15836" y="1"/>
                </a:moveTo>
                <a:lnTo>
                  <a:pt x="15597" y="60"/>
                </a:lnTo>
                <a:lnTo>
                  <a:pt x="15298" y="180"/>
                </a:lnTo>
                <a:lnTo>
                  <a:pt x="15059" y="359"/>
                </a:lnTo>
                <a:lnTo>
                  <a:pt x="14760" y="598"/>
                </a:lnTo>
                <a:lnTo>
                  <a:pt x="14521" y="837"/>
                </a:lnTo>
                <a:lnTo>
                  <a:pt x="14103" y="1435"/>
                </a:lnTo>
                <a:lnTo>
                  <a:pt x="13744" y="2152"/>
                </a:lnTo>
                <a:lnTo>
                  <a:pt x="13505" y="2929"/>
                </a:lnTo>
                <a:lnTo>
                  <a:pt x="13386" y="3646"/>
                </a:lnTo>
                <a:lnTo>
                  <a:pt x="13266" y="4363"/>
                </a:lnTo>
                <a:lnTo>
                  <a:pt x="13326" y="5020"/>
                </a:lnTo>
                <a:lnTo>
                  <a:pt x="12489" y="4482"/>
                </a:lnTo>
                <a:lnTo>
                  <a:pt x="11772" y="3885"/>
                </a:lnTo>
                <a:lnTo>
                  <a:pt x="11055" y="3168"/>
                </a:lnTo>
                <a:lnTo>
                  <a:pt x="10458" y="2391"/>
                </a:lnTo>
                <a:lnTo>
                  <a:pt x="10099" y="1853"/>
                </a:lnTo>
                <a:lnTo>
                  <a:pt x="9681" y="1196"/>
                </a:lnTo>
                <a:lnTo>
                  <a:pt x="9382" y="837"/>
                </a:lnTo>
                <a:lnTo>
                  <a:pt x="9083" y="598"/>
                </a:lnTo>
                <a:lnTo>
                  <a:pt x="8785" y="419"/>
                </a:lnTo>
                <a:lnTo>
                  <a:pt x="8486" y="419"/>
                </a:lnTo>
                <a:lnTo>
                  <a:pt x="8187" y="479"/>
                </a:lnTo>
                <a:lnTo>
                  <a:pt x="8008" y="658"/>
                </a:lnTo>
                <a:lnTo>
                  <a:pt x="7888" y="897"/>
                </a:lnTo>
                <a:lnTo>
                  <a:pt x="7948" y="1196"/>
                </a:lnTo>
                <a:lnTo>
                  <a:pt x="8008" y="1554"/>
                </a:lnTo>
                <a:lnTo>
                  <a:pt x="8187" y="1972"/>
                </a:lnTo>
                <a:lnTo>
                  <a:pt x="8665" y="2869"/>
                </a:lnTo>
                <a:lnTo>
                  <a:pt x="9263" y="3765"/>
                </a:lnTo>
                <a:lnTo>
                  <a:pt x="9860" y="4602"/>
                </a:lnTo>
                <a:lnTo>
                  <a:pt x="10398" y="5259"/>
                </a:lnTo>
                <a:lnTo>
                  <a:pt x="10756" y="5618"/>
                </a:lnTo>
                <a:lnTo>
                  <a:pt x="9800" y="5498"/>
                </a:lnTo>
                <a:lnTo>
                  <a:pt x="8785" y="5498"/>
                </a:lnTo>
                <a:lnTo>
                  <a:pt x="7828" y="5558"/>
                </a:lnTo>
                <a:lnTo>
                  <a:pt x="6932" y="5677"/>
                </a:lnTo>
                <a:lnTo>
                  <a:pt x="5976" y="5916"/>
                </a:lnTo>
                <a:lnTo>
                  <a:pt x="5139" y="6155"/>
                </a:lnTo>
                <a:lnTo>
                  <a:pt x="4303" y="6514"/>
                </a:lnTo>
                <a:lnTo>
                  <a:pt x="3526" y="6932"/>
                </a:lnTo>
                <a:lnTo>
                  <a:pt x="2809" y="7410"/>
                </a:lnTo>
                <a:lnTo>
                  <a:pt x="2152" y="7948"/>
                </a:lnTo>
                <a:lnTo>
                  <a:pt x="1554" y="8605"/>
                </a:lnTo>
                <a:lnTo>
                  <a:pt x="1076" y="9322"/>
                </a:lnTo>
                <a:lnTo>
                  <a:pt x="658" y="10159"/>
                </a:lnTo>
                <a:lnTo>
                  <a:pt x="359" y="11055"/>
                </a:lnTo>
                <a:lnTo>
                  <a:pt x="120" y="12011"/>
                </a:lnTo>
                <a:lnTo>
                  <a:pt x="60" y="13087"/>
                </a:lnTo>
                <a:lnTo>
                  <a:pt x="1" y="14163"/>
                </a:lnTo>
                <a:lnTo>
                  <a:pt x="60" y="15298"/>
                </a:lnTo>
                <a:lnTo>
                  <a:pt x="180" y="16433"/>
                </a:lnTo>
                <a:lnTo>
                  <a:pt x="299" y="17569"/>
                </a:lnTo>
                <a:lnTo>
                  <a:pt x="479" y="18704"/>
                </a:lnTo>
                <a:lnTo>
                  <a:pt x="718" y="19839"/>
                </a:lnTo>
                <a:lnTo>
                  <a:pt x="1016" y="21034"/>
                </a:lnTo>
                <a:lnTo>
                  <a:pt x="1315" y="22170"/>
                </a:lnTo>
                <a:lnTo>
                  <a:pt x="2032" y="24381"/>
                </a:lnTo>
                <a:lnTo>
                  <a:pt x="2869" y="26592"/>
                </a:lnTo>
                <a:lnTo>
                  <a:pt x="3765" y="28683"/>
                </a:lnTo>
                <a:lnTo>
                  <a:pt x="4661" y="30715"/>
                </a:lnTo>
                <a:lnTo>
                  <a:pt x="5020" y="31432"/>
                </a:lnTo>
                <a:lnTo>
                  <a:pt x="5438" y="32149"/>
                </a:lnTo>
                <a:lnTo>
                  <a:pt x="5916" y="32866"/>
                </a:lnTo>
                <a:lnTo>
                  <a:pt x="6454" y="33463"/>
                </a:lnTo>
                <a:lnTo>
                  <a:pt x="6753" y="33703"/>
                </a:lnTo>
                <a:lnTo>
                  <a:pt x="7052" y="33942"/>
                </a:lnTo>
                <a:lnTo>
                  <a:pt x="7410" y="34121"/>
                </a:lnTo>
                <a:lnTo>
                  <a:pt x="7769" y="34300"/>
                </a:lnTo>
                <a:lnTo>
                  <a:pt x="8127" y="34420"/>
                </a:lnTo>
                <a:lnTo>
                  <a:pt x="8546" y="34479"/>
                </a:lnTo>
                <a:lnTo>
                  <a:pt x="8964" y="34539"/>
                </a:lnTo>
                <a:lnTo>
                  <a:pt x="9442" y="34479"/>
                </a:lnTo>
                <a:lnTo>
                  <a:pt x="9920" y="34420"/>
                </a:lnTo>
                <a:lnTo>
                  <a:pt x="10398" y="34300"/>
                </a:lnTo>
                <a:lnTo>
                  <a:pt x="10876" y="34121"/>
                </a:lnTo>
                <a:lnTo>
                  <a:pt x="11294" y="33882"/>
                </a:lnTo>
                <a:lnTo>
                  <a:pt x="12250" y="33344"/>
                </a:lnTo>
                <a:lnTo>
                  <a:pt x="13087" y="32746"/>
                </a:lnTo>
                <a:lnTo>
                  <a:pt x="13924" y="32029"/>
                </a:lnTo>
                <a:lnTo>
                  <a:pt x="14700" y="31253"/>
                </a:lnTo>
                <a:lnTo>
                  <a:pt x="16075" y="29818"/>
                </a:lnTo>
                <a:lnTo>
                  <a:pt x="16792" y="28982"/>
                </a:lnTo>
                <a:lnTo>
                  <a:pt x="17509" y="28026"/>
                </a:lnTo>
                <a:lnTo>
                  <a:pt x="18226" y="27129"/>
                </a:lnTo>
                <a:lnTo>
                  <a:pt x="18823" y="26173"/>
                </a:lnTo>
                <a:lnTo>
                  <a:pt x="19421" y="25158"/>
                </a:lnTo>
                <a:lnTo>
                  <a:pt x="19959" y="24142"/>
                </a:lnTo>
                <a:lnTo>
                  <a:pt x="20437" y="23066"/>
                </a:lnTo>
                <a:lnTo>
                  <a:pt x="20855" y="22050"/>
                </a:lnTo>
                <a:lnTo>
                  <a:pt x="21273" y="20915"/>
                </a:lnTo>
                <a:lnTo>
                  <a:pt x="21632" y="19839"/>
                </a:lnTo>
                <a:lnTo>
                  <a:pt x="21871" y="18704"/>
                </a:lnTo>
                <a:lnTo>
                  <a:pt x="22110" y="17569"/>
                </a:lnTo>
                <a:lnTo>
                  <a:pt x="22289" y="16433"/>
                </a:lnTo>
                <a:lnTo>
                  <a:pt x="22409" y="15298"/>
                </a:lnTo>
                <a:lnTo>
                  <a:pt x="22469" y="14163"/>
                </a:lnTo>
                <a:lnTo>
                  <a:pt x="22469" y="13027"/>
                </a:lnTo>
                <a:lnTo>
                  <a:pt x="22409" y="11952"/>
                </a:lnTo>
                <a:lnTo>
                  <a:pt x="22289" y="10876"/>
                </a:lnTo>
                <a:lnTo>
                  <a:pt x="22050" y="9920"/>
                </a:lnTo>
                <a:lnTo>
                  <a:pt x="21871" y="9442"/>
                </a:lnTo>
                <a:lnTo>
                  <a:pt x="21692" y="9024"/>
                </a:lnTo>
                <a:lnTo>
                  <a:pt x="21453" y="8605"/>
                </a:lnTo>
                <a:lnTo>
                  <a:pt x="21214" y="8247"/>
                </a:lnTo>
                <a:lnTo>
                  <a:pt x="20855" y="7888"/>
                </a:lnTo>
                <a:lnTo>
                  <a:pt x="20497" y="7589"/>
                </a:lnTo>
                <a:lnTo>
                  <a:pt x="20138" y="7350"/>
                </a:lnTo>
                <a:lnTo>
                  <a:pt x="19660" y="7111"/>
                </a:lnTo>
                <a:lnTo>
                  <a:pt x="19122" y="6932"/>
                </a:lnTo>
                <a:lnTo>
                  <a:pt x="18525" y="6753"/>
                </a:lnTo>
                <a:lnTo>
                  <a:pt x="18943" y="6574"/>
                </a:lnTo>
                <a:lnTo>
                  <a:pt x="19421" y="6335"/>
                </a:lnTo>
                <a:lnTo>
                  <a:pt x="19839" y="6036"/>
                </a:lnTo>
                <a:lnTo>
                  <a:pt x="20198" y="5737"/>
                </a:lnTo>
                <a:lnTo>
                  <a:pt x="20377" y="5498"/>
                </a:lnTo>
                <a:lnTo>
                  <a:pt x="20437" y="5319"/>
                </a:lnTo>
                <a:lnTo>
                  <a:pt x="20497" y="5140"/>
                </a:lnTo>
                <a:lnTo>
                  <a:pt x="20497" y="4960"/>
                </a:lnTo>
                <a:lnTo>
                  <a:pt x="20437" y="4781"/>
                </a:lnTo>
                <a:lnTo>
                  <a:pt x="20317" y="4602"/>
                </a:lnTo>
                <a:lnTo>
                  <a:pt x="20078" y="4422"/>
                </a:lnTo>
                <a:lnTo>
                  <a:pt x="19780" y="4303"/>
                </a:lnTo>
                <a:lnTo>
                  <a:pt x="19541" y="4243"/>
                </a:lnTo>
                <a:lnTo>
                  <a:pt x="19301" y="4183"/>
                </a:lnTo>
                <a:lnTo>
                  <a:pt x="18823" y="4243"/>
                </a:lnTo>
                <a:lnTo>
                  <a:pt x="18286" y="4363"/>
                </a:lnTo>
                <a:lnTo>
                  <a:pt x="17688" y="4542"/>
                </a:lnTo>
                <a:lnTo>
                  <a:pt x="16553" y="5020"/>
                </a:lnTo>
                <a:lnTo>
                  <a:pt x="15716" y="5438"/>
                </a:lnTo>
                <a:lnTo>
                  <a:pt x="15955" y="4661"/>
                </a:lnTo>
                <a:lnTo>
                  <a:pt x="16194" y="3825"/>
                </a:lnTo>
                <a:lnTo>
                  <a:pt x="16314" y="3048"/>
                </a:lnTo>
                <a:lnTo>
                  <a:pt x="16373" y="2212"/>
                </a:lnTo>
                <a:lnTo>
                  <a:pt x="16493" y="1435"/>
                </a:lnTo>
                <a:lnTo>
                  <a:pt x="16553" y="1016"/>
                </a:lnTo>
                <a:lnTo>
                  <a:pt x="16553" y="658"/>
                </a:lnTo>
                <a:lnTo>
                  <a:pt x="16433" y="299"/>
                </a:lnTo>
                <a:lnTo>
                  <a:pt x="16373" y="180"/>
                </a:lnTo>
                <a:lnTo>
                  <a:pt x="16314" y="120"/>
                </a:lnTo>
                <a:lnTo>
                  <a:pt x="16194" y="60"/>
                </a:lnTo>
                <a:lnTo>
                  <a:pt x="1601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FD78-BE32-4A22-A575-D204E533973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FD78-BE32-4A22-A575-D204E533973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FD78-BE32-4A22-A575-D204E533973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FD78-BE32-4A22-A575-D204E533973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FD78-BE32-4A22-A575-D204E533973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FD78-BE32-4A22-A575-D204E533973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FD78-BE32-4A22-A575-D204E533973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FD78-BE32-4A22-A575-D204E533973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FD78-BE32-4A22-A575-D204E533973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FD78-BE32-4A22-A575-D204E533973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FD78-BE32-4A22-A575-D204E533973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585" y="617538"/>
            <a:ext cx="1039071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860117" y="2017713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60117" y="4151313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2"/>
          </p:nvPr>
        </p:nvSpPr>
        <p:spPr bwMode="auto">
          <a:xfrm>
            <a:off x="1219200" y="6324600"/>
            <a:ext cx="2540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3"/>
          </p:nvPr>
        </p:nvSpPr>
        <p:spPr bwMode="auto">
          <a:xfrm>
            <a:off x="4470400" y="6324600"/>
            <a:ext cx="3860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4"/>
          </p:nvPr>
        </p:nvSpPr>
        <p:spPr bwMode="auto">
          <a:xfrm>
            <a:off x="9042400" y="6324600"/>
            <a:ext cx="2540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8DABAE-6ED1-4470-BED8-4E85F157B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 advClick="0" advTm="10000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F3456-2B02-4FC3-9B3D-9B550E85FD30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A2D87-73F4-43AA-8DEB-95B52318C2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3DFD78-BE32-4A22-A575-D204E533973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hought Bubble: Cloud 2"/>
          <p:cNvSpPr/>
          <p:nvPr/>
        </p:nvSpPr>
        <p:spPr>
          <a:xfrm>
            <a:off x="884419" y="1523082"/>
            <a:ext cx="7809876" cy="3048917"/>
          </a:xfrm>
          <a:prstGeom prst="cloudCallout">
            <a:avLst>
              <a:gd name="adj1" fmla="val -36218"/>
              <a:gd name="adj2" fmla="val 3432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Google Shape;560;p3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fld id="{00000000-1234-1234-1234-123412341234}" type="slidenum">
              <a:rPr lang="en-GB" kern="0">
                <a:solidFill>
                  <a:srgbClr val="65677F"/>
                </a:solidFill>
              </a:rPr>
              <a:t>1</a:t>
            </a:fld>
            <a:endParaRPr kern="0">
              <a:solidFill>
                <a:srgbClr val="65677F"/>
              </a:solidFill>
            </a:endParaRPr>
          </a:p>
        </p:txBody>
      </p:sp>
      <p:sp>
        <p:nvSpPr>
          <p:cNvPr id="10" name="Google Shape;461;p28"/>
          <p:cNvSpPr txBox="1"/>
          <p:nvPr/>
        </p:nvSpPr>
        <p:spPr>
          <a:xfrm>
            <a:off x="1218505" y="2190146"/>
            <a:ext cx="7141703" cy="2142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6600" b="1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Đọc</a:t>
            </a:r>
            <a:endParaRPr lang="en-US" sz="4800" b="1" kern="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850" y="579433"/>
            <a:ext cx="7696200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7250" y="4606724"/>
            <a:ext cx="103822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/>
              <a:t>Nghỉ</a:t>
            </a:r>
            <a:r>
              <a:rPr lang="en-US" sz="3600" dirty="0"/>
              <a:t> </a:t>
            </a:r>
            <a:r>
              <a:rPr lang="en-US" sz="3600" dirty="0" err="1"/>
              <a:t>hè</a:t>
            </a:r>
            <a:r>
              <a:rPr lang="en-US" sz="3600" dirty="0"/>
              <a:t>, </a:t>
            </a:r>
            <a:r>
              <a:rPr lang="en-US" sz="3600" dirty="0" err="1"/>
              <a:t>bố</a:t>
            </a:r>
            <a:r>
              <a:rPr lang="en-US" sz="3600" dirty="0"/>
              <a:t> </a:t>
            </a:r>
            <a:r>
              <a:rPr lang="en-US" sz="3600" dirty="0" err="1"/>
              <a:t>mẹ</a:t>
            </a:r>
            <a:r>
              <a:rPr lang="en-US" sz="3600" dirty="0"/>
              <a:t> </a:t>
            </a:r>
            <a:r>
              <a:rPr lang="en-US" sz="3600" dirty="0" err="1"/>
              <a:t>cho</a:t>
            </a:r>
            <a:r>
              <a:rPr lang="en-US" sz="3600" dirty="0"/>
              <a:t> </a:t>
            </a:r>
            <a:r>
              <a:rPr lang="en-US" sz="3600" dirty="0" err="1"/>
              <a:t>Hà</a:t>
            </a:r>
            <a:r>
              <a:rPr lang="en-US" sz="3600" dirty="0"/>
              <a:t> </a:t>
            </a:r>
            <a:r>
              <a:rPr lang="en-US" sz="3600" err="1">
                <a:solidFill>
                  <a:srgbClr val="FF0000"/>
                </a:solidFill>
              </a:rPr>
              <a:t>v</a:t>
            </a:r>
            <a:r>
              <a:rPr lang="en-US" sz="3600" err="1"/>
              <a:t>ề</a:t>
            </a:r>
            <a:r>
              <a:rPr lang="en-US" sz="3600"/>
              <a:t> quê</a:t>
            </a:r>
            <a:r>
              <a:rPr lang="en-US" sz="3600" dirty="0"/>
              <a:t>. </a:t>
            </a:r>
            <a:r>
              <a:rPr lang="en-US" sz="3600" dirty="0" err="1"/>
              <a:t>Quê</a:t>
            </a:r>
            <a:r>
              <a:rPr lang="en-US" sz="3600" dirty="0"/>
              <a:t> </a:t>
            </a:r>
            <a:r>
              <a:rPr lang="en-US" sz="3600" dirty="0" err="1"/>
              <a:t>Hà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en-US" sz="3600" dirty="0" err="1">
                <a:solidFill>
                  <a:srgbClr val="FF0000"/>
                </a:solidFill>
              </a:rPr>
              <a:t>x</a:t>
            </a:r>
            <a:r>
              <a:rPr lang="en-US" sz="3600" dirty="0" err="1"/>
              <a:t>ứ</a:t>
            </a:r>
            <a:r>
              <a:rPr lang="en-US" sz="3600" dirty="0"/>
              <a:t> </a:t>
            </a:r>
            <a:r>
              <a:rPr lang="en-US" sz="3600" dirty="0" err="1"/>
              <a:t>sở</a:t>
            </a:r>
            <a:r>
              <a:rPr lang="en-US" sz="3600" dirty="0"/>
              <a:t> </a:t>
            </a:r>
            <a:r>
              <a:rPr lang="en-US" sz="3600" dirty="0" err="1"/>
              <a:t>của</a:t>
            </a:r>
            <a:r>
              <a:rPr lang="en-US" sz="3600" dirty="0"/>
              <a:t> </a:t>
            </a:r>
            <a:r>
              <a:rPr lang="en-US" sz="3600" dirty="0" err="1"/>
              <a:t>dừa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5" name="Rectangle 3"/>
          <p:cNvSpPr>
            <a:spLocks noGrp="1"/>
          </p:cNvSpPr>
          <p:nvPr>
            <p:ph type="title"/>
          </p:nvPr>
        </p:nvSpPr>
        <p:spPr>
          <a:xfrm>
            <a:off x="4062414" y="1308101"/>
            <a:ext cx="3641725" cy="982663"/>
          </a:xfrm>
        </p:spPr>
        <p:txBody>
          <a:bodyPr vert="horz" wrap="square" lIns="91440" tIns="45720" rIns="91440" bIns="45720" anchor="ctr"/>
          <a:lstStyle/>
          <a:p>
            <a:r>
              <a:rPr lang="en-US" altLang="x-none" sz="5400" b="1" dirty="0">
                <a:solidFill>
                  <a:srgbClr val="FF0000"/>
                </a:solidFill>
              </a:rPr>
              <a:t>Củng cố</a:t>
            </a:r>
          </a:p>
        </p:txBody>
      </p:sp>
      <p:sp>
        <p:nvSpPr>
          <p:cNvPr id="18436" name="Text Box 4"/>
          <p:cNvSpPr txBox="1"/>
          <p:nvPr/>
        </p:nvSpPr>
        <p:spPr>
          <a:xfrm>
            <a:off x="1857375" y="2598738"/>
            <a:ext cx="8172450" cy="830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x-none" sz="4800" dirty="0">
                <a:solidFill>
                  <a:srgbClr val="FFFFFF"/>
                </a:solidFill>
                <a:latin typeface="Tahoma" panose="020B0604030504040204" pitchFamily="34" charset="0"/>
              </a:rPr>
              <a:t> Vừa rồi các con học âm gì?</a:t>
            </a:r>
          </a:p>
        </p:txBody>
      </p:sp>
    </p:spTree>
  </p:cSld>
  <p:clrMapOvr>
    <a:masterClrMapping/>
  </p:clrMapOvr>
  <p:transition spd="slow">
    <p:wheel spokes="8"/>
    <p:sndAc>
      <p:stSnd>
        <p:snd r:embed="rId2" name="chimes.wav"/>
      </p:stSnd>
    </p:sndAc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31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Chivo Light</vt:lpstr>
      <vt:lpstr>Tahoma</vt:lpstr>
      <vt:lpstr>Times New Roman</vt:lpstr>
      <vt:lpstr>Office Theme</vt:lpstr>
      <vt:lpstr>Default Design</vt:lpstr>
      <vt:lpstr>PowerPoint Presentation</vt:lpstr>
      <vt:lpstr>PowerPoint Presentation</vt:lpstr>
      <vt:lpstr>Củng cố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linhmx</dc:creator>
  <cp:lastModifiedBy>PC</cp:lastModifiedBy>
  <cp:revision>43</cp:revision>
  <dcterms:created xsi:type="dcterms:W3CDTF">2020-08-13T09:32:00Z</dcterms:created>
  <dcterms:modified xsi:type="dcterms:W3CDTF">2025-10-18T01:56:52Z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