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91" r:id="rId2"/>
    <p:sldId id="262" r:id="rId3"/>
    <p:sldId id="288" r:id="rId4"/>
    <p:sldId id="280" r:id="rId5"/>
    <p:sldId id="265" r:id="rId6"/>
    <p:sldId id="259" r:id="rId7"/>
    <p:sldId id="271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FE6"/>
    <a:srgbClr val="00FACA"/>
    <a:srgbClr val="00FFCC"/>
    <a:srgbClr val="009999"/>
    <a:srgbClr val="00FECE"/>
    <a:srgbClr val="A9E0F9"/>
    <a:srgbClr val="D6F4FE"/>
    <a:srgbClr val="F48072"/>
    <a:srgbClr val="F37E71"/>
    <a:srgbClr val="F47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01" autoAdjust="0"/>
  </p:normalViewPr>
  <p:slideViewPr>
    <p:cSldViewPr snapToGrid="0">
      <p:cViewPr varScale="1">
        <p:scale>
          <a:sx n="95" d="100"/>
          <a:sy n="95" d="100"/>
        </p:scale>
        <p:origin x="58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3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  <a:p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chạy</a:t>
            </a:r>
            <a:r>
              <a:rPr lang="en-US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17423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24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451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4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082285" y="0"/>
            <a:ext cx="3958155" cy="14863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2</a:t>
            </a:r>
            <a:r>
              <a:rPr lang="vi-VN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sz="6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892056" y="1263655"/>
            <a:ext cx="6338614" cy="1281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GB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GB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GB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GB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GB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indent="0">
              <a:buClr>
                <a:schemeClr val="dk1"/>
              </a:buClr>
              <a:buSzPts val="5200"/>
            </a:pPr>
            <a:r>
              <a:rPr lang="en-GB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 sói và cừu non</a:t>
            </a:r>
            <a:endParaRPr lang="en-GB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760"/>
            <a:ext cx="2424223" cy="22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0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01494" y="3147060"/>
            <a:ext cx="69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C36E197-B731-4608-B7AD-D0CAAB8F8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7" y="616687"/>
            <a:ext cx="1073776" cy="4572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B9DC7F7-327F-4B5C-9B0B-73A1E55E75B5}"/>
              </a:ext>
            </a:extLst>
          </p:cNvPr>
          <p:cNvSpPr txBox="1"/>
          <p:nvPr/>
        </p:nvSpPr>
        <p:spPr>
          <a:xfrm rot="201875">
            <a:off x="5769673" y="3679720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4F17071-2E33-47BE-8429-EE57EEB45B6B}"/>
              </a:ext>
            </a:extLst>
          </p:cNvPr>
          <p:cNvSpPr txBox="1"/>
          <p:nvPr/>
        </p:nvSpPr>
        <p:spPr>
          <a:xfrm rot="112218">
            <a:off x="1120071" y="3810818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4750BB9-CBAB-40FB-93F8-9DD1322AC05E}"/>
              </a:ext>
            </a:extLst>
          </p:cNvPr>
          <p:cNvSpPr txBox="1"/>
          <p:nvPr/>
        </p:nvSpPr>
        <p:spPr>
          <a:xfrm rot="21243811">
            <a:off x="2330475" y="3856036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EF91E14-45C7-4AD9-B252-8C2D38F09205}"/>
              </a:ext>
            </a:extLst>
          </p:cNvPr>
          <p:cNvSpPr txBox="1"/>
          <p:nvPr/>
        </p:nvSpPr>
        <p:spPr>
          <a:xfrm rot="21008566">
            <a:off x="3456865" y="3741016"/>
            <a:ext cx="449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EFD2266-8A80-4485-B107-DD0A8AF3B37D}"/>
              </a:ext>
            </a:extLst>
          </p:cNvPr>
          <p:cNvSpPr txBox="1"/>
          <p:nvPr/>
        </p:nvSpPr>
        <p:spPr>
          <a:xfrm>
            <a:off x="4594848" y="3656897"/>
            <a:ext cx="474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Quicksand Medium" panose="00000600000000000000" pitchFamily="2" charset="0"/>
              </a:rPr>
              <a:t>Ê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68" y="1185721"/>
            <a:ext cx="4378013" cy="379655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22878" y="1791358"/>
            <a:ext cx="1619009" cy="646331"/>
            <a:chOff x="2522878" y="1791358"/>
            <a:chExt cx="1619009" cy="646331"/>
          </a:xfrm>
        </p:grpSpPr>
        <p:sp>
          <p:nvSpPr>
            <p:cNvPr id="2" name="TextBox 1"/>
            <p:cNvSpPr txBox="1"/>
            <p:nvPr/>
          </p:nvSpPr>
          <p:spPr>
            <a:xfrm>
              <a:off x="2522878" y="1791358"/>
              <a:ext cx="5924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26189" y="1791358"/>
              <a:ext cx="715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rư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47060" y="2417953"/>
            <a:ext cx="2824335" cy="678702"/>
            <a:chOff x="1547060" y="2417953"/>
            <a:chExt cx="2824335" cy="678702"/>
          </a:xfrm>
        </p:grpSpPr>
        <p:sp>
          <p:nvSpPr>
            <p:cNvPr id="13" name="TextBox 12"/>
            <p:cNvSpPr txBox="1"/>
            <p:nvPr/>
          </p:nvSpPr>
          <p:spPr>
            <a:xfrm>
              <a:off x="1547060" y="2417953"/>
              <a:ext cx="5924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si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09720" y="2424531"/>
              <a:ext cx="678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89143" y="2450324"/>
              <a:ext cx="982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sư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94432" y="3017012"/>
            <a:ext cx="2801689" cy="659488"/>
            <a:chOff x="1494432" y="3017012"/>
            <a:chExt cx="2801689" cy="659488"/>
          </a:xfrm>
        </p:grpSpPr>
        <p:sp>
          <p:nvSpPr>
            <p:cNvPr id="16" name="TextBox 15"/>
            <p:cNvSpPr txBox="1"/>
            <p:nvPr/>
          </p:nvSpPr>
          <p:spPr>
            <a:xfrm>
              <a:off x="1494432" y="3017012"/>
              <a:ext cx="5924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82084" y="3030169"/>
              <a:ext cx="5924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tu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6189" y="3017013"/>
              <a:ext cx="8699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81415" y="3608038"/>
            <a:ext cx="2790458" cy="672646"/>
            <a:chOff x="1481415" y="3608038"/>
            <a:chExt cx="2790458" cy="672646"/>
          </a:xfrm>
        </p:grpSpPr>
        <p:sp>
          <p:nvSpPr>
            <p:cNvPr id="19" name="TextBox 18"/>
            <p:cNvSpPr txBox="1"/>
            <p:nvPr/>
          </p:nvSpPr>
          <p:spPr>
            <a:xfrm>
              <a:off x="1481415" y="3634353"/>
              <a:ext cx="5924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tri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55521" y="3630131"/>
              <a:ext cx="9950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tru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60405" y="3608038"/>
              <a:ext cx="9114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27325" y="4223835"/>
            <a:ext cx="2894202" cy="659488"/>
            <a:chOff x="1527325" y="4223835"/>
            <a:chExt cx="2894202" cy="659488"/>
          </a:xfrm>
        </p:grpSpPr>
        <p:sp>
          <p:nvSpPr>
            <p:cNvPr id="23" name="TextBox 22"/>
            <p:cNvSpPr txBox="1"/>
            <p:nvPr/>
          </p:nvSpPr>
          <p:spPr>
            <a:xfrm>
              <a:off x="1527325" y="4236992"/>
              <a:ext cx="677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423970" y="4223835"/>
              <a:ext cx="8657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316005" y="4234110"/>
              <a:ext cx="11055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6" b="24350"/>
          <a:stretch/>
        </p:blipFill>
        <p:spPr>
          <a:xfrm>
            <a:off x="4621354" y="1190917"/>
            <a:ext cx="4642359" cy="217653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075995" y="2028378"/>
            <a:ext cx="71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tia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99436" y="2003161"/>
            <a:ext cx="967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tua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32247" y="1977944"/>
            <a:ext cx="1111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tưa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61369" y="2595218"/>
            <a:ext cx="1085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thia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25706" y="2621530"/>
            <a:ext cx="1093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thua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86199" y="2608375"/>
            <a:ext cx="123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thưa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5" grpId="0"/>
      <p:bldP spid="36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9" y="592557"/>
            <a:ext cx="1101899" cy="573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44"/>
            <a:ext cx="9144000" cy="3977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1" t="23390" r="30884" b="22658"/>
          <a:stretch/>
        </p:blipFill>
        <p:spPr>
          <a:xfrm>
            <a:off x="279269" y="1226350"/>
            <a:ext cx="2078920" cy="1493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0" t="27885" r="32227" b="23864"/>
          <a:stretch/>
        </p:blipFill>
        <p:spPr>
          <a:xfrm>
            <a:off x="2481944" y="639393"/>
            <a:ext cx="1890434" cy="196858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383026" y="2058501"/>
            <a:ext cx="97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củ sả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6337" y="1815489"/>
            <a:ext cx="1430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Quicksand Medium"/>
              </a:rPr>
              <a:t>lưa </a:t>
            </a:r>
            <a:r>
              <a:rPr lang="vi-VN" sz="2400" b="1" dirty="0" smtClean="0">
                <a:solidFill>
                  <a:srgbClr val="FF0000"/>
                </a:solidFill>
                <a:latin typeface="Quicksand Medium"/>
              </a:rPr>
              <a:t>thưa</a:t>
            </a:r>
            <a:endParaRPr lang="en-US" sz="2400" b="1" dirty="0">
              <a:solidFill>
                <a:srgbClr val="FF0000"/>
              </a:solidFill>
              <a:latin typeface="Quicksand Medium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7" t="31053" r="36425" b="25889"/>
          <a:stretch/>
        </p:blipFill>
        <p:spPr>
          <a:xfrm>
            <a:off x="4565126" y="646269"/>
            <a:ext cx="1904426" cy="161566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4" t="19903" r="35543" b="23205"/>
          <a:stretch/>
        </p:blipFill>
        <p:spPr>
          <a:xfrm>
            <a:off x="6842895" y="630097"/>
            <a:ext cx="1803042" cy="17257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4" t="31049" r="33309" b="18188"/>
          <a:stretch/>
        </p:blipFill>
        <p:spPr>
          <a:xfrm>
            <a:off x="624950" y="3118170"/>
            <a:ext cx="1703810" cy="153277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2" t="18658" r="34139" b="11840"/>
          <a:stretch/>
        </p:blipFill>
        <p:spPr>
          <a:xfrm>
            <a:off x="2453750" y="2355073"/>
            <a:ext cx="1809064" cy="221692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9" t="21121" r="43750" b="30835"/>
          <a:stretch/>
        </p:blipFill>
        <p:spPr>
          <a:xfrm>
            <a:off x="4461997" y="2742329"/>
            <a:ext cx="1831463" cy="186743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1" t="23759" r="30613" b="17836"/>
          <a:stretch/>
        </p:blipFill>
        <p:spPr>
          <a:xfrm>
            <a:off x="6856354" y="2596400"/>
            <a:ext cx="1777284" cy="221623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403898" y="1547423"/>
            <a:ext cx="1051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Quicksand Medium"/>
              </a:rPr>
              <a:t>rễ </a:t>
            </a:r>
            <a:r>
              <a:rPr lang="vi-VN" sz="2400" b="1" dirty="0" smtClean="0">
                <a:solidFill>
                  <a:srgbClr val="FF0000"/>
                </a:solidFill>
                <a:latin typeface="Quicksand Medium"/>
              </a:rPr>
              <a:t>tre</a:t>
            </a:r>
            <a:endParaRPr lang="en-US" sz="2400" b="1" dirty="0">
              <a:solidFill>
                <a:srgbClr val="FF0000"/>
              </a:solidFill>
              <a:latin typeface="Quicksand Medium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31683" y="1705587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Quicksand Medium"/>
              </a:rPr>
              <a:t>lá mía</a:t>
            </a:r>
            <a:endParaRPr lang="en-US" sz="2400" b="1" dirty="0">
              <a:solidFill>
                <a:srgbClr val="FF0000"/>
              </a:solidFill>
              <a:latin typeface="Quicksand Medium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39354" y="3674811"/>
            <a:ext cx="902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Quicksand Medium"/>
              </a:rPr>
              <a:t>mùa </a:t>
            </a:r>
          </a:p>
          <a:p>
            <a:r>
              <a:rPr lang="vi-VN" sz="2400" b="1" dirty="0">
                <a:solidFill>
                  <a:srgbClr val="FF0000"/>
                </a:solidFill>
                <a:latin typeface="Quicksand Medium"/>
              </a:rPr>
              <a:t>thu</a:t>
            </a:r>
            <a:endParaRPr lang="en-US" sz="2400" b="1" dirty="0">
              <a:solidFill>
                <a:srgbClr val="FF0000"/>
              </a:solidFill>
              <a:latin typeface="Quicksand Medium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63830" y="3427638"/>
            <a:ext cx="8354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Quicksand Medium"/>
              </a:rPr>
              <a:t>cửa </a:t>
            </a:r>
          </a:p>
          <a:p>
            <a:r>
              <a:rPr lang="vi-VN" sz="2400" b="1" dirty="0">
                <a:solidFill>
                  <a:srgbClr val="FF0000"/>
                </a:solidFill>
                <a:latin typeface="Quicksand Medium"/>
              </a:rPr>
              <a:t>sổ</a:t>
            </a:r>
            <a:endParaRPr lang="en-US" sz="2400" b="1" dirty="0">
              <a:solidFill>
                <a:srgbClr val="FF0000"/>
              </a:solidFill>
              <a:latin typeface="Quicksand Medium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22015" y="3758165"/>
            <a:ext cx="1189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Quicksand Medium"/>
              </a:rPr>
              <a:t>khế </a:t>
            </a:r>
          </a:p>
          <a:p>
            <a:r>
              <a:rPr lang="vi-VN" sz="2400" b="1" dirty="0">
                <a:solidFill>
                  <a:srgbClr val="FF0000"/>
                </a:solidFill>
                <a:latin typeface="Quicksand Medium"/>
              </a:rPr>
              <a:t>chua</a:t>
            </a:r>
            <a:endParaRPr lang="en-US" sz="2400" b="1" dirty="0">
              <a:solidFill>
                <a:srgbClr val="FF0000"/>
              </a:solidFill>
              <a:latin typeface="Quicksand Medium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56331" y="3824973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Quicksand Medium"/>
              </a:rPr>
              <a:t>tổ cò</a:t>
            </a:r>
            <a:endParaRPr lang="en-US" sz="2400" b="1" dirty="0">
              <a:solidFill>
                <a:srgbClr val="FF0000"/>
              </a:solidFill>
              <a:latin typeface="Quicksand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7255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64" y="576278"/>
            <a:ext cx="1107798" cy="5768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9" y="1409700"/>
            <a:ext cx="8436428" cy="183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9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21" y="1688123"/>
            <a:ext cx="4674180" cy="136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0357" y="1566745"/>
            <a:ext cx="6994072" cy="8979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giữa mùa mưa lũ </a:t>
            </a:r>
            <a:endParaRPr lang="en-US" sz="6000" b="1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5" y="635116"/>
            <a:ext cx="1527541" cy="44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19" y="1783729"/>
            <a:ext cx="4286373" cy="125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1737</TotalTime>
  <Words>88</Words>
  <Application>Microsoft Office PowerPoint</Application>
  <PresentationFormat>On-screen Show (16:9)</PresentationFormat>
  <Paragraphs>43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Arial-Rounded</vt:lpstr>
      <vt:lpstr>Lato</vt:lpstr>
      <vt:lpstr>Quicksand Medium</vt:lpstr>
      <vt:lpstr>Times New Roman</vt:lpstr>
      <vt:lpstr>Simple Light</vt:lpstr>
      <vt:lpstr>BÀI 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(Sách Kết nối)</dc:title>
  <dc:creator>Bích Duy</dc:creator>
  <cp:lastModifiedBy>Admin</cp:lastModifiedBy>
  <cp:revision>277</cp:revision>
  <dcterms:modified xsi:type="dcterms:W3CDTF">2025-10-22T22:38:25Z</dcterms:modified>
</cp:coreProperties>
</file>