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8" r:id="rId2"/>
    <p:sldId id="259" r:id="rId3"/>
    <p:sldId id="261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E459-1FC9-49DA-A945-64BAEBFBEA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F1FCB-EDEC-47FA-9C4C-A121D3FC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4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4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0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1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3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4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0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0000000我图PPT\03.20\亲子乐园\亲子乐园副本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00000我图PPT\03.20\亲子乐园\3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3"/>
          <p:cNvSpPr/>
          <p:nvPr userDrawn="1"/>
        </p:nvSpPr>
        <p:spPr>
          <a:xfrm>
            <a:off x="-240704" y="901700"/>
            <a:ext cx="12577397" cy="573070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/>
          <p:cNvCxnSpPr/>
          <p:nvPr/>
        </p:nvCxnSpPr>
        <p:spPr>
          <a:xfrm flipH="1">
            <a:off x="1871536" y="1688411"/>
            <a:ext cx="8090609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</p:cxnSp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556" y="3134205"/>
            <a:ext cx="6156088" cy="38527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3" y="-348821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" y="4677140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848920" y="1936550"/>
            <a:ext cx="24962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36895" y="2976384"/>
            <a:ext cx="9570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ko-KR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altLang="ko-K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12102" r="9033" b="63692"/>
          <a:stretch/>
        </p:blipFill>
        <p:spPr>
          <a:xfrm>
            <a:off x="154746" y="970670"/>
            <a:ext cx="12050290" cy="49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0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333" r="17130" b="71077"/>
          <a:stretch/>
        </p:blipFill>
        <p:spPr>
          <a:xfrm>
            <a:off x="215909" y="365760"/>
            <a:ext cx="11708968" cy="52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60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29128" r="20311" b="34564"/>
          <a:stretch/>
        </p:blipFill>
        <p:spPr>
          <a:xfrm>
            <a:off x="984499" y="1"/>
            <a:ext cx="9791353" cy="67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98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管人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맑은 고딕</vt:lpstr>
      <vt:lpstr>宋体</vt:lpstr>
      <vt:lpstr>Arial</vt:lpstr>
      <vt:lpstr>Calibri</vt:lpstr>
      <vt:lpstr>Calibri Light</vt:lpstr>
      <vt:lpstr>Times New Roman</vt:lpstr>
      <vt:lpstr>主管人员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2020-09-06T02:12:33Z</dcterms:created>
  <dcterms:modified xsi:type="dcterms:W3CDTF">2025-10-23T14:04:24Z</dcterms:modified>
</cp:coreProperties>
</file>