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1" r:id="rId2"/>
    <p:sldId id="272" r:id="rId3"/>
    <p:sldId id="276" r:id="rId4"/>
    <p:sldId id="266" r:id="rId5"/>
    <p:sldId id="262" r:id="rId6"/>
    <p:sldId id="263" r:id="rId7"/>
    <p:sldId id="278" r:id="rId8"/>
    <p:sldId id="289" r:id="rId9"/>
    <p:sldId id="292" r:id="rId10"/>
    <p:sldId id="267" r:id="rId11"/>
    <p:sldId id="28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9" autoAdjust="0"/>
  </p:normalViewPr>
  <p:slideViewPr>
    <p:cSldViewPr>
      <p:cViewPr varScale="1">
        <p:scale>
          <a:sx n="68" d="100"/>
          <a:sy n="68" d="100"/>
        </p:scale>
        <p:origin x="136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56F94-0D9E-48EE-8208-95316B092B34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A42AC-A695-4395-8169-07D4CDAD68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43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5783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A2F9-9B78-4583-986C-3ED9131D89D1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575A-20AD-48D9-A5BA-83A78FF81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A2F9-9B78-4583-986C-3ED9131D89D1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575A-20AD-48D9-A5BA-83A78FF81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A2F9-9B78-4583-986C-3ED9131D89D1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575A-20AD-48D9-A5BA-83A78FF81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A2F9-9B78-4583-986C-3ED9131D89D1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575A-20AD-48D9-A5BA-83A78FF81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A2F9-9B78-4583-986C-3ED9131D89D1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575A-20AD-48D9-A5BA-83A78FF81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A2F9-9B78-4583-986C-3ED9131D89D1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575A-20AD-48D9-A5BA-83A78FF81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A2F9-9B78-4583-986C-3ED9131D89D1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575A-20AD-48D9-A5BA-83A78FF81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A2F9-9B78-4583-986C-3ED9131D89D1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575A-20AD-48D9-A5BA-83A78FF81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A2F9-9B78-4583-986C-3ED9131D89D1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575A-20AD-48D9-A5BA-83A78FF81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A2F9-9B78-4583-986C-3ED9131D89D1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575A-20AD-48D9-A5BA-83A78FF81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A2F9-9B78-4583-986C-3ED9131D89D1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575A-20AD-48D9-A5BA-83A78FF81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4A2F9-9B78-4583-986C-3ED9131D89D1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1575A-20AD-48D9-A5BA-83A78FF81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omputer\Desktop\C&#7843;%20Nh&#224;%20Th&#432;&#417;ng%20Nhau%20-%20B&#224;i%20H&#225;t%20M&#7847;m%20Non%20Hay%20Nh&#7845;t.mp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subTitle" idx="4294967295"/>
          </p:nvPr>
        </p:nvSpPr>
        <p:spPr>
          <a:xfrm>
            <a:off x="1064421" y="4482772"/>
            <a:ext cx="6594475" cy="1468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vi-V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  <a:r>
              <a:rPr lang="en-GB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228194" y="3293663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endParaRPr lang="en-US" sz="2700" b="1" kern="10" smtClean="0">
              <a:ln w="9525">
                <a:solidFill>
                  <a:srgbClr val="993366"/>
                </a:solidFill>
                <a:round/>
              </a:ln>
              <a:solidFill>
                <a:schemeClr val="accent4">
                  <a:lumMod val="7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defTabSz="912495"/>
            <a:endParaRPr lang="en-US" sz="2700" b="1" kern="10">
              <a:ln w="9525">
                <a:solidFill>
                  <a:srgbClr val="993366"/>
                </a:solidFill>
                <a:round/>
              </a:ln>
              <a:solidFill>
                <a:schemeClr val="accent4">
                  <a:lumMod val="7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defTabSz="912495"/>
            <a:endParaRPr lang="en-US" sz="2700" b="1" kern="10" smtClean="0">
              <a:ln w="9525">
                <a:solidFill>
                  <a:srgbClr val="993366"/>
                </a:solidFill>
                <a:round/>
              </a:ln>
              <a:solidFill>
                <a:schemeClr val="accent4">
                  <a:lumMod val="7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defTabSz="912495"/>
            <a:endParaRPr lang="en-US" sz="2700" b="1" kern="10">
              <a:ln w="9525">
                <a:solidFill>
                  <a:srgbClr val="993366"/>
                </a:solidFill>
                <a:round/>
              </a:ln>
              <a:solidFill>
                <a:schemeClr val="accent4">
                  <a:lumMod val="7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defTabSz="912495"/>
            <a:endParaRPr lang="en-US" sz="2700" b="1" kern="10" smtClean="0">
              <a:ln w="9525">
                <a:solidFill>
                  <a:srgbClr val="993366"/>
                </a:solidFill>
                <a:round/>
              </a:ln>
              <a:solidFill>
                <a:schemeClr val="accent4">
                  <a:lumMod val="7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defTabSz="912495"/>
            <a:endParaRPr lang="en-US" sz="2700" b="1" kern="10">
              <a:ln w="9525">
                <a:solidFill>
                  <a:srgbClr val="993366"/>
                </a:solidFill>
                <a:round/>
              </a:ln>
              <a:solidFill>
                <a:schemeClr val="accent4">
                  <a:lumMod val="7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defTabSz="912495"/>
            <a:endParaRPr lang="en-US" sz="2700" b="1" kern="10" smtClean="0">
              <a:ln w="9525">
                <a:solidFill>
                  <a:srgbClr val="993366"/>
                </a:solidFill>
                <a:round/>
              </a:ln>
              <a:solidFill>
                <a:schemeClr val="accent4">
                  <a:lumMod val="7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defTabSz="912495"/>
            <a:endParaRPr lang="en-US" sz="2700" b="1" kern="10">
              <a:ln w="9525">
                <a:solidFill>
                  <a:srgbClr val="993366"/>
                </a:solidFill>
                <a:round/>
              </a:ln>
              <a:solidFill>
                <a:schemeClr val="accent4">
                  <a:lumMod val="7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defTabSz="912495"/>
            <a:endParaRPr lang="en-US" sz="2700" b="1" kern="10" smtClean="0">
              <a:ln w="9525">
                <a:solidFill>
                  <a:srgbClr val="993366"/>
                </a:solidFill>
                <a:round/>
              </a:ln>
              <a:solidFill>
                <a:schemeClr val="accent4">
                  <a:lumMod val="7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defTabSz="912495"/>
            <a:endParaRPr lang="en-US" sz="2700" b="1" kern="10">
              <a:ln w="9525">
                <a:solidFill>
                  <a:srgbClr val="993366"/>
                </a:solidFill>
                <a:round/>
              </a:ln>
              <a:solidFill>
                <a:schemeClr val="accent4">
                  <a:lumMod val="7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defTabSz="912495"/>
            <a:r>
              <a:rPr lang="en-US" sz="2700" b="1" kern="10" smtClean="0">
                <a:ln w="9525">
                  <a:solidFill>
                    <a:srgbClr val="993366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</a:t>
            </a:r>
            <a:r>
              <a:rPr lang="en-US" sz="2700" b="1" kern="10">
                <a:ln w="9525">
                  <a:solidFill>
                    <a:srgbClr val="993366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MỪNG </a:t>
            </a:r>
            <a:r>
              <a:rPr lang="en-US" sz="2700" b="1" kern="10" smtClean="0">
                <a:ln w="9525">
                  <a:solidFill>
                    <a:srgbClr val="993366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QUÝ THẦY CÔ </a:t>
            </a:r>
          </a:p>
          <a:p>
            <a:pPr algn="ctr" defTabSz="912495"/>
            <a:r>
              <a:rPr lang="en-US" sz="2700" b="1" kern="10" smtClean="0">
                <a:ln w="9525">
                  <a:solidFill>
                    <a:srgbClr val="993366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</a:t>
            </a:r>
            <a:r>
              <a:rPr lang="en-US" sz="2700" b="1" kern="10">
                <a:ln w="9525">
                  <a:solidFill>
                    <a:srgbClr val="993366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VỚI </a:t>
            </a:r>
            <a:r>
              <a:rPr lang="en-US" sz="2700" b="1" kern="10" smtClean="0">
                <a:ln w="9525">
                  <a:solidFill>
                    <a:srgbClr val="993366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TIẾT HỌC</a:t>
            </a:r>
            <a:endParaRPr lang="en-US" sz="2700" b="1" kern="10" dirty="0">
              <a:ln w="9525">
                <a:solidFill>
                  <a:srgbClr val="993366"/>
                </a:solidFill>
                <a:round/>
              </a:ln>
              <a:solidFill>
                <a:srgbClr val="0070C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733710" y="5349724"/>
            <a:ext cx="963924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     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80417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pPr algn="l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</a:t>
            </a:r>
            <a:r>
              <a:rPr lang="en-US" sz="36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 7</a:t>
            </a:r>
            <a:r>
              <a:rPr lang="en-US" sz="3600" smtClean="0">
                <a:solidFill>
                  <a:srgbClr val="002060"/>
                </a:solidFill>
              </a:rPr>
              <a:t>: </a:t>
            </a: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7400"/>
            <a:ext cx="8305799" cy="468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85916"/>
            <a:ext cx="815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10: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trong phạm vi 10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9"/>
          <a:stretch>
            <a:fillRect/>
          </a:stretch>
        </p:blipFill>
        <p:spPr>
          <a:xfrm>
            <a:off x="0" y="0"/>
            <a:ext cx="9144000" cy="69041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1981200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39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>
            <a:fillRect/>
          </a:stretch>
        </p:blipFill>
        <p:spPr>
          <a:xfrm>
            <a:off x="22900" y="0"/>
            <a:ext cx="9088916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38400" y="838200"/>
            <a:ext cx="4495800" cy="259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3" action="ppaction://hlinkfile"/>
          </p:cNvPr>
          <p:cNvSpPr/>
          <p:nvPr/>
        </p:nvSpPr>
        <p:spPr>
          <a:xfrm>
            <a:off x="1905603" y="1676400"/>
            <a:ext cx="571439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9"/>
          <a:stretch>
            <a:fillRect/>
          </a:stretch>
        </p:blipFill>
        <p:spPr>
          <a:xfrm>
            <a:off x="38100" y="10236"/>
            <a:ext cx="9144000" cy="69041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2590800"/>
            <a:ext cx="693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4: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b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382000" cy="609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"/>
            <a:ext cx="7848600" cy="624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71500" y="152400"/>
            <a:ext cx="74676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Chia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sẻ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xúc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273791"/>
            <a:ext cx="8305800" cy="50244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915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5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hỏi:</a:t>
            </a:r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cảm thấy như thế nào khi th</a:t>
            </a:r>
            <a:r>
              <a:rPr lang="vi-VN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hiện tình yêu thương với mọi người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em nhận được sự yêu thương của mọi người, em cảm thấy thế nào</a:t>
            </a:r>
            <a:r>
              <a:rPr lang="vi-VN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4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98</Words>
  <Application>Microsoft Office PowerPoint</Application>
  <PresentationFormat>On-screen Show (4:3)</PresentationFormat>
  <Paragraphs>24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宋体</vt:lpstr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Hoạt động 5: Nhận xét hành động của các bạn dưới đây: </vt:lpstr>
      <vt:lpstr>PowerPoint Presentation</vt:lpstr>
      <vt:lpstr>PowerPoint Presentation</vt:lpstr>
      <vt:lpstr>PowerPoint Presentation</vt:lpstr>
      <vt:lpstr>PowerPoint Presentation</vt:lpstr>
      <vt:lpstr> Câu hỏi:</vt:lpstr>
      <vt:lpstr>Vận dụng  Hoạt động 7: Thể hiện tình yêu thương trong cuộc sống hằng ngày.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80</cp:revision>
  <dcterms:created xsi:type="dcterms:W3CDTF">2021-11-06T14:25:42Z</dcterms:created>
  <dcterms:modified xsi:type="dcterms:W3CDTF">2025-10-23T14:15:06Z</dcterms:modified>
</cp:coreProperties>
</file>