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12" r:id="rId2"/>
    <p:sldMasterId id="2147483750" r:id="rId3"/>
    <p:sldMasterId id="2147483762" r:id="rId4"/>
  </p:sldMasterIdLst>
  <p:notesMasterIdLst>
    <p:notesMasterId r:id="rId13"/>
  </p:notesMasterIdLst>
  <p:handoutMasterIdLst>
    <p:handoutMasterId r:id="rId14"/>
  </p:handoutMasterIdLst>
  <p:sldIdLst>
    <p:sldId id="2631" r:id="rId5"/>
    <p:sldId id="2645" r:id="rId6"/>
    <p:sldId id="2646" r:id="rId7"/>
    <p:sldId id="2648" r:id="rId8"/>
    <p:sldId id="2647" r:id="rId9"/>
    <p:sldId id="2649" r:id="rId10"/>
    <p:sldId id="2650" r:id="rId11"/>
    <p:sldId id="264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E3ABFF"/>
    <a:srgbClr val="DB93FF"/>
    <a:srgbClr val="CC66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7294" autoAdjust="0"/>
  </p:normalViewPr>
  <p:slideViewPr>
    <p:cSldViewPr snapToGrid="0">
      <p:cViewPr varScale="1">
        <p:scale>
          <a:sx n="62" d="100"/>
          <a:sy n="62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gi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8.sv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21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71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71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26FBD-D195-430B-B16E-A78B410BAE2C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7E0D-1432-47D5-B666-CF6C1D41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26FBD-D195-430B-B16E-A78B410BAE2C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7E0D-1432-47D5-B666-CF6C1D41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0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26FBD-D195-430B-B16E-A78B410BAE2C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7E0D-1432-47D5-B666-CF6C1D41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2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26FBD-D195-430B-B16E-A78B410BAE2C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7E0D-1432-47D5-B666-CF6C1D41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26FBD-D195-430B-B16E-A78B410BAE2C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7E0D-1432-47D5-B666-CF6C1D41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9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26FBD-D195-430B-B16E-A78B410BAE2C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7E0D-1432-47D5-B666-CF6C1D41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26FBD-D195-430B-B16E-A78B410BAE2C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7E0D-1432-47D5-B666-CF6C1D41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9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26FBD-D195-430B-B16E-A78B410BAE2C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7E0D-1432-47D5-B666-CF6C1D41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1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26FBD-D195-430B-B16E-A78B410BAE2C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7E0D-1432-47D5-B666-CF6C1D41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6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26FBD-D195-430B-B16E-A78B410BAE2C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7E0D-1432-47D5-B666-CF6C1D41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3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26FBD-D195-430B-B16E-A78B410BAE2C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7E0D-1432-47D5-B666-CF6C1D41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2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121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26FBD-D195-430B-B16E-A78B410BAE2C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7E0D-1432-47D5-B666-CF6C1D41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0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26FBD-D195-430B-B16E-A78B410BAE2C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7E0D-1432-47D5-B666-CF6C1D41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26FBD-D195-430B-B16E-A78B410BAE2C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7E0D-1432-47D5-B666-CF6C1D41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1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26FBD-D195-430B-B16E-A78B410BAE2C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7E0D-1432-47D5-B666-CF6C1D41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8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26FBD-D195-430B-B16E-A78B410BAE2C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7E0D-1432-47D5-B666-CF6C1D41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7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26FBD-D195-430B-B16E-A78B410BAE2C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7E0D-1432-47D5-B666-CF6C1D41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7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26FBD-D195-430B-B16E-A78B410BAE2C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7E0D-1432-47D5-B666-CF6C1D41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0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772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26FBD-D195-430B-B16E-A78B410BAE2C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7E0D-1432-47D5-B666-CF6C1D41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3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26FBD-D195-430B-B16E-A78B410BAE2C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7E0D-1432-47D5-B666-CF6C1D41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4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26FBD-D195-430B-B16E-A78B410BAE2C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7E0D-1432-47D5-B666-CF6C1D41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2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26FBD-D195-430B-B16E-A78B410BAE2C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F7E0D-1432-47D5-B666-CF6C1D41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3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8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2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9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7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26E18-D8FC-479E-9F23-4B7A0F8D3E76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3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8" y="128788"/>
            <a:ext cx="11706896" cy="66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0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693" r:id="rId12"/>
    <p:sldLayoutId id="2147483695" r:id="rId13"/>
    <p:sldLayoutId id="2147483698" r:id="rId14"/>
    <p:sldLayoutId id="2147483699" r:id="rId15"/>
    <p:sldLayoutId id="2147483701" r:id="rId16"/>
    <p:sldLayoutId id="2147483702" r:id="rId17"/>
    <p:sldLayoutId id="2147483703" r:id="rId18"/>
    <p:sldLayoutId id="2147483704" r:id="rId1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8" y="128788"/>
            <a:ext cx="11706896" cy="66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9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15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15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7.png"/><Relationship Id="rId21" Type="http://schemas.openxmlformats.org/officeDocument/2006/relationships/image" Target="../media/image54.png"/><Relationship Id="rId7" Type="http://schemas.openxmlformats.org/officeDocument/2006/relationships/image" Target="../media/image41.png"/><Relationship Id="rId12" Type="http://schemas.openxmlformats.org/officeDocument/2006/relationships/image" Target="../media/image28.png"/><Relationship Id="rId17" Type="http://schemas.openxmlformats.org/officeDocument/2006/relationships/image" Target="../media/image50.png"/><Relationship Id="rId2" Type="http://schemas.openxmlformats.org/officeDocument/2006/relationships/image" Target="../media/image15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8.png"/><Relationship Id="rId10" Type="http://schemas.openxmlformats.org/officeDocument/2006/relationships/image" Target="../media/image56.png"/><Relationship Id="rId19" Type="http://schemas.openxmlformats.org/officeDocument/2006/relationships/image" Target="../media/image52.png"/><Relationship Id="rId4" Type="http://schemas.openxmlformats.org/officeDocument/2006/relationships/image" Target="../media/image55.png"/><Relationship Id="rId9" Type="http://schemas.openxmlformats.org/officeDocument/2006/relationships/image" Target="../media/image43.png"/><Relationship Id="rId1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1754" y="335760"/>
            <a:ext cx="10047641" cy="4620419"/>
            <a:chOff x="5034481" y="263891"/>
            <a:chExt cx="8882069" cy="4620419"/>
          </a:xfrm>
        </p:grpSpPr>
        <p:sp>
          <p:nvSpPr>
            <p:cNvPr id="12" name="Rectangle: Rounded Corners 7">
              <a:extLst>
                <a:ext uri="{FF2B5EF4-FFF2-40B4-BE49-F238E27FC236}">
                  <a16:creationId xmlns:a16="http://schemas.microsoft.com/office/drawing/2014/main" xmlns="" id="{3F6FAE35-9A11-0742-2BB6-8219DE643CCA}"/>
                </a:ext>
              </a:extLst>
            </p:cNvPr>
            <p:cNvSpPr/>
            <p:nvPr/>
          </p:nvSpPr>
          <p:spPr>
            <a:xfrm>
              <a:off x="5034481" y="263891"/>
              <a:ext cx="2072901" cy="775200"/>
            </a:xfrm>
            <a:custGeom>
              <a:avLst/>
              <a:gdLst>
                <a:gd name="connsiteX0" fmla="*/ 0 w 2072901"/>
                <a:gd name="connsiteY0" fmla="*/ 384468 h 775200"/>
                <a:gd name="connsiteX1" fmla="*/ 384468 w 2072901"/>
                <a:gd name="connsiteY1" fmla="*/ 0 h 775200"/>
                <a:gd name="connsiteX2" fmla="*/ 1688433 w 2072901"/>
                <a:gd name="connsiteY2" fmla="*/ 0 h 775200"/>
                <a:gd name="connsiteX3" fmla="*/ 2072901 w 2072901"/>
                <a:gd name="connsiteY3" fmla="*/ 384468 h 775200"/>
                <a:gd name="connsiteX4" fmla="*/ 2072901 w 2072901"/>
                <a:gd name="connsiteY4" fmla="*/ 390732 h 775200"/>
                <a:gd name="connsiteX5" fmla="*/ 1688433 w 2072901"/>
                <a:gd name="connsiteY5" fmla="*/ 775200 h 775200"/>
                <a:gd name="connsiteX6" fmla="*/ 384468 w 2072901"/>
                <a:gd name="connsiteY6" fmla="*/ 775200 h 775200"/>
                <a:gd name="connsiteX7" fmla="*/ 0 w 2072901"/>
                <a:gd name="connsiteY7" fmla="*/ 390732 h 775200"/>
                <a:gd name="connsiteX8" fmla="*/ 0 w 2072901"/>
                <a:gd name="connsiteY8" fmla="*/ 384468 h 77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2901" h="775200" fill="none" extrusionOk="0">
                  <a:moveTo>
                    <a:pt x="0" y="384468"/>
                  </a:moveTo>
                  <a:cubicBezTo>
                    <a:pt x="-12872" y="170050"/>
                    <a:pt x="185822" y="11196"/>
                    <a:pt x="384468" y="0"/>
                  </a:cubicBezTo>
                  <a:cubicBezTo>
                    <a:pt x="738831" y="16003"/>
                    <a:pt x="1094798" y="52096"/>
                    <a:pt x="1688433" y="0"/>
                  </a:cubicBezTo>
                  <a:cubicBezTo>
                    <a:pt x="1916019" y="23491"/>
                    <a:pt x="2081622" y="182814"/>
                    <a:pt x="2072901" y="384468"/>
                  </a:cubicBezTo>
                  <a:cubicBezTo>
                    <a:pt x="2073381" y="387131"/>
                    <a:pt x="2072530" y="388817"/>
                    <a:pt x="2072901" y="390732"/>
                  </a:cubicBezTo>
                  <a:cubicBezTo>
                    <a:pt x="2050851" y="606689"/>
                    <a:pt x="1879173" y="760299"/>
                    <a:pt x="1688433" y="775200"/>
                  </a:cubicBezTo>
                  <a:cubicBezTo>
                    <a:pt x="1390338" y="676892"/>
                    <a:pt x="727790" y="684210"/>
                    <a:pt x="384468" y="775200"/>
                  </a:cubicBezTo>
                  <a:cubicBezTo>
                    <a:pt x="173605" y="755276"/>
                    <a:pt x="-8064" y="607777"/>
                    <a:pt x="0" y="390732"/>
                  </a:cubicBezTo>
                  <a:cubicBezTo>
                    <a:pt x="303" y="387805"/>
                    <a:pt x="-30" y="386750"/>
                    <a:pt x="0" y="384468"/>
                  </a:cubicBezTo>
                  <a:close/>
                </a:path>
                <a:path w="2072901" h="775200" stroke="0" extrusionOk="0">
                  <a:moveTo>
                    <a:pt x="0" y="384468"/>
                  </a:moveTo>
                  <a:cubicBezTo>
                    <a:pt x="-8371" y="166969"/>
                    <a:pt x="142796" y="11010"/>
                    <a:pt x="384468" y="0"/>
                  </a:cubicBezTo>
                  <a:cubicBezTo>
                    <a:pt x="1035628" y="60111"/>
                    <a:pt x="1442162" y="-42628"/>
                    <a:pt x="1688433" y="0"/>
                  </a:cubicBezTo>
                  <a:cubicBezTo>
                    <a:pt x="1878411" y="21834"/>
                    <a:pt x="2066274" y="208762"/>
                    <a:pt x="2072901" y="384468"/>
                  </a:cubicBezTo>
                  <a:cubicBezTo>
                    <a:pt x="2072541" y="385373"/>
                    <a:pt x="2072339" y="389801"/>
                    <a:pt x="2072901" y="390732"/>
                  </a:cubicBezTo>
                  <a:cubicBezTo>
                    <a:pt x="2076288" y="603470"/>
                    <a:pt x="1913251" y="749513"/>
                    <a:pt x="1688433" y="775200"/>
                  </a:cubicBezTo>
                  <a:cubicBezTo>
                    <a:pt x="1252485" y="661945"/>
                    <a:pt x="731984" y="707079"/>
                    <a:pt x="384468" y="775200"/>
                  </a:cubicBezTo>
                  <a:cubicBezTo>
                    <a:pt x="171034" y="764728"/>
                    <a:pt x="-10622" y="617830"/>
                    <a:pt x="0" y="390732"/>
                  </a:cubicBezTo>
                  <a:cubicBezTo>
                    <a:pt x="465" y="389729"/>
                    <a:pt x="-93" y="386978"/>
                    <a:pt x="0" y="384468"/>
                  </a:cubicBezTo>
                  <a:close/>
                </a:path>
              </a:pathLst>
            </a:custGeom>
            <a:solidFill>
              <a:schemeClr val="bg1">
                <a:alpha val="96000"/>
              </a:schemeClr>
            </a:solidFill>
            <a:ln w="44450" cap="rnd" cmpd="thickThin">
              <a:solidFill>
                <a:schemeClr val="accent1">
                  <a:lumMod val="50000"/>
                </a:schemeClr>
              </a:solidFill>
              <a:prstDash val="dash"/>
              <a:round/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>
                        <a:gd name="adj" fmla="val 49596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34002" y="388582"/>
              <a:ext cx="147433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5 Dear Saturday" panose="02000505000000020004" pitchFamily="2" charset="0"/>
                  <a:ea typeface="+mn-ea"/>
                  <a:cs typeface="+mn-cs"/>
                </a:rPr>
                <a:t>Toán</a:t>
              </a:r>
              <a:endPara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5 Dear Saturday" panose="02000505000000020004" pitchFamily="2" charset="0"/>
                <a:ea typeface="+mn-ea"/>
                <a:cs typeface="+mn-cs"/>
              </a:endParaRPr>
            </a:p>
          </p:txBody>
        </p:sp>
        <p:sp>
          <p:nvSpPr>
            <p:cNvPr id="4" name="Rectangle: Rounded Corners 7">
              <a:extLst>
                <a:ext uri="{FF2B5EF4-FFF2-40B4-BE49-F238E27FC236}">
                  <a16:creationId xmlns:a16="http://schemas.microsoft.com/office/drawing/2014/main" xmlns="" id="{F1A34F7D-A2E7-823B-250F-34E35674D8C1}"/>
                </a:ext>
              </a:extLst>
            </p:cNvPr>
            <p:cNvSpPr/>
            <p:nvPr/>
          </p:nvSpPr>
          <p:spPr>
            <a:xfrm>
              <a:off x="7107382" y="1829950"/>
              <a:ext cx="6809168" cy="3054360"/>
            </a:xfrm>
            <a:custGeom>
              <a:avLst/>
              <a:gdLst>
                <a:gd name="connsiteX0" fmla="*/ 0 w 6809168"/>
                <a:gd name="connsiteY0" fmla="*/ 780328 h 3054360"/>
                <a:gd name="connsiteX1" fmla="*/ 780328 w 6809168"/>
                <a:gd name="connsiteY1" fmla="*/ 0 h 3054360"/>
                <a:gd name="connsiteX2" fmla="*/ 6028840 w 6809168"/>
                <a:gd name="connsiteY2" fmla="*/ 0 h 3054360"/>
                <a:gd name="connsiteX3" fmla="*/ 6809168 w 6809168"/>
                <a:gd name="connsiteY3" fmla="*/ 780328 h 3054360"/>
                <a:gd name="connsiteX4" fmla="*/ 6809168 w 6809168"/>
                <a:gd name="connsiteY4" fmla="*/ 2274032 h 3054360"/>
                <a:gd name="connsiteX5" fmla="*/ 6028840 w 6809168"/>
                <a:gd name="connsiteY5" fmla="*/ 3054360 h 3054360"/>
                <a:gd name="connsiteX6" fmla="*/ 780328 w 6809168"/>
                <a:gd name="connsiteY6" fmla="*/ 3054360 h 3054360"/>
                <a:gd name="connsiteX7" fmla="*/ 0 w 6809168"/>
                <a:gd name="connsiteY7" fmla="*/ 2274032 h 3054360"/>
                <a:gd name="connsiteX8" fmla="*/ 0 w 6809168"/>
                <a:gd name="connsiteY8" fmla="*/ 780328 h 305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9168" h="3054360" fill="none" extrusionOk="0">
                  <a:moveTo>
                    <a:pt x="0" y="780328"/>
                  </a:moveTo>
                  <a:cubicBezTo>
                    <a:pt x="-27146" y="344974"/>
                    <a:pt x="383725" y="28100"/>
                    <a:pt x="780328" y="0"/>
                  </a:cubicBezTo>
                  <a:cubicBezTo>
                    <a:pt x="3356520" y="130954"/>
                    <a:pt x="4361752" y="43574"/>
                    <a:pt x="6028840" y="0"/>
                  </a:cubicBezTo>
                  <a:cubicBezTo>
                    <a:pt x="6491651" y="49056"/>
                    <a:pt x="6816149" y="357916"/>
                    <a:pt x="6809168" y="780328"/>
                  </a:cubicBezTo>
                  <a:cubicBezTo>
                    <a:pt x="6729588" y="1110441"/>
                    <a:pt x="6836129" y="1852147"/>
                    <a:pt x="6809168" y="2274032"/>
                  </a:cubicBezTo>
                  <a:cubicBezTo>
                    <a:pt x="6784518" y="2709043"/>
                    <a:pt x="6405254" y="3016722"/>
                    <a:pt x="6028840" y="3054360"/>
                  </a:cubicBezTo>
                  <a:cubicBezTo>
                    <a:pt x="3855660" y="3209557"/>
                    <a:pt x="2958087" y="3217380"/>
                    <a:pt x="780328" y="3054360"/>
                  </a:cubicBezTo>
                  <a:cubicBezTo>
                    <a:pt x="353054" y="3004461"/>
                    <a:pt x="-14766" y="2713617"/>
                    <a:pt x="0" y="2274032"/>
                  </a:cubicBezTo>
                  <a:cubicBezTo>
                    <a:pt x="-112204" y="1718211"/>
                    <a:pt x="109244" y="1395538"/>
                    <a:pt x="0" y="780328"/>
                  </a:cubicBezTo>
                  <a:close/>
                </a:path>
                <a:path w="6809168" h="3054360" stroke="0" extrusionOk="0">
                  <a:moveTo>
                    <a:pt x="0" y="780328"/>
                  </a:moveTo>
                  <a:cubicBezTo>
                    <a:pt x="-55924" y="314870"/>
                    <a:pt x="292155" y="21472"/>
                    <a:pt x="780328" y="0"/>
                  </a:cubicBezTo>
                  <a:cubicBezTo>
                    <a:pt x="1933320" y="132882"/>
                    <a:pt x="4773688" y="-84951"/>
                    <a:pt x="6028840" y="0"/>
                  </a:cubicBezTo>
                  <a:cubicBezTo>
                    <a:pt x="6445773" y="13701"/>
                    <a:pt x="6797874" y="411793"/>
                    <a:pt x="6809168" y="780328"/>
                  </a:cubicBezTo>
                  <a:cubicBezTo>
                    <a:pt x="6739590" y="1459494"/>
                    <a:pt x="6721884" y="2117112"/>
                    <a:pt x="6809168" y="2274032"/>
                  </a:cubicBezTo>
                  <a:cubicBezTo>
                    <a:pt x="6882742" y="2713723"/>
                    <a:pt x="6479001" y="3014850"/>
                    <a:pt x="6028840" y="3054360"/>
                  </a:cubicBezTo>
                  <a:cubicBezTo>
                    <a:pt x="4112449" y="3141999"/>
                    <a:pt x="2145440" y="2981681"/>
                    <a:pt x="780328" y="3054360"/>
                  </a:cubicBezTo>
                  <a:cubicBezTo>
                    <a:pt x="342096" y="2985044"/>
                    <a:pt x="-22919" y="2736846"/>
                    <a:pt x="0" y="2274032"/>
                  </a:cubicBezTo>
                  <a:cubicBezTo>
                    <a:pt x="-80373" y="1539989"/>
                    <a:pt x="-107766" y="1298387"/>
                    <a:pt x="0" y="780328"/>
                  </a:cubicBezTo>
                  <a:close/>
                </a:path>
              </a:pathLst>
            </a:custGeom>
            <a:solidFill>
              <a:schemeClr val="bg1">
                <a:alpha val="96000"/>
              </a:schemeClr>
            </a:solidFill>
            <a:ln w="44450" cap="rnd" cmpd="thickThin">
              <a:solidFill>
                <a:schemeClr val="accent1">
                  <a:lumMod val="50000"/>
                </a:schemeClr>
              </a:solidFill>
              <a:prstDash val="dash"/>
              <a:round/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>
                        <a:gd name="adj" fmla="val 2554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C937E1-E2B8-CD15-6A98-C33F44860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381" y="2969652"/>
            <a:ext cx="7548168" cy="1313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5AD8F30-C7D1-BE7B-8686-E4CB74531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207" y="1522757"/>
            <a:ext cx="2999492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9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>
            <a:extLst>
              <a:ext uri="{FF2B5EF4-FFF2-40B4-BE49-F238E27FC236}">
                <a16:creationId xmlns:a16="http://schemas.microsoft.com/office/drawing/2014/main" xmlns="" id="{76E620D7-9D73-47B3-AB22-8B5A545AC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250E4E08-4CB6-4429-B613-234E25F5C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3520"/>
            <a:ext cx="12192000" cy="1554480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xmlns="" id="{32148C31-DDE2-471F-9A98-92404764B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" t="25100" r="74984" b="52270"/>
          <a:stretch>
            <a:fillRect/>
          </a:stretch>
        </p:blipFill>
        <p:spPr>
          <a:xfrm>
            <a:off x="-216007" y="-409453"/>
            <a:ext cx="11030675" cy="5894120"/>
          </a:xfrm>
          <a:custGeom>
            <a:avLst/>
            <a:gdLst>
              <a:gd name="connsiteX0" fmla="*/ 618812 w 1661020"/>
              <a:gd name="connsiteY0" fmla="*/ 0 h 1551964"/>
              <a:gd name="connsiteX1" fmla="*/ 1571455 w 1661020"/>
              <a:gd name="connsiteY1" fmla="*/ 142613 h 1551964"/>
              <a:gd name="connsiteX2" fmla="*/ 1661020 w 1661020"/>
              <a:gd name="connsiteY2" fmla="*/ 662731 h 1551964"/>
              <a:gd name="connsiteX3" fmla="*/ 1604024 w 1661020"/>
              <a:gd name="connsiteY3" fmla="*/ 998290 h 1551964"/>
              <a:gd name="connsiteX4" fmla="*/ 1595882 w 1661020"/>
              <a:gd name="connsiteY4" fmla="*/ 1208015 h 1551964"/>
              <a:gd name="connsiteX5" fmla="*/ 1506318 w 1661020"/>
              <a:gd name="connsiteY5" fmla="*/ 1551964 h 1551964"/>
              <a:gd name="connsiteX6" fmla="*/ 0 w 1661020"/>
              <a:gd name="connsiteY6" fmla="*/ 1375795 h 1551964"/>
              <a:gd name="connsiteX7" fmla="*/ 0 w 1661020"/>
              <a:gd name="connsiteY7" fmla="*/ 343949 h 1551964"/>
              <a:gd name="connsiteX8" fmla="*/ 618812 w 1661020"/>
              <a:gd name="connsiteY8" fmla="*/ 0 h 155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1020" h="1551964">
                <a:moveTo>
                  <a:pt x="618812" y="0"/>
                </a:moveTo>
                <a:lnTo>
                  <a:pt x="1571455" y="142613"/>
                </a:lnTo>
                <a:lnTo>
                  <a:pt x="1661020" y="662731"/>
                </a:lnTo>
                <a:lnTo>
                  <a:pt x="1604024" y="998290"/>
                </a:lnTo>
                <a:lnTo>
                  <a:pt x="1595882" y="1208015"/>
                </a:lnTo>
                <a:lnTo>
                  <a:pt x="1506318" y="1551964"/>
                </a:lnTo>
                <a:lnTo>
                  <a:pt x="0" y="1375795"/>
                </a:lnTo>
                <a:lnTo>
                  <a:pt x="0" y="343949"/>
                </a:lnTo>
                <a:lnTo>
                  <a:pt x="618812" y="0"/>
                </a:lnTo>
                <a:close/>
              </a:path>
            </a:pathLst>
          </a:cu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xmlns="" id="{2DB4A4AE-A2DC-490E-B4A1-645388CE70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621" y="2223249"/>
            <a:ext cx="4634753" cy="4634753"/>
          </a:xfrm>
          <a:prstGeom prst="rect">
            <a:avLst/>
          </a:prstGeom>
        </p:spPr>
      </p:pic>
      <p:pic>
        <p:nvPicPr>
          <p:cNvPr id="11" name="图片 28">
            <a:extLst>
              <a:ext uri="{FF2B5EF4-FFF2-40B4-BE49-F238E27FC236}">
                <a16:creationId xmlns:a16="http://schemas.microsoft.com/office/drawing/2014/main" xmlns="" id="{F715D730-75AA-4D69-9732-2A800CF2EF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79" y="-350350"/>
            <a:ext cx="3860397" cy="2573599"/>
          </a:xfrm>
          <a:prstGeom prst="rect">
            <a:avLst/>
          </a:prstGeom>
        </p:spPr>
      </p:pic>
      <p:pic>
        <p:nvPicPr>
          <p:cNvPr id="8" name="Picture 7" descr="A colorful letters and numbers&#10;&#10;AI-generated content may be incorrect.">
            <a:extLst>
              <a:ext uri="{FF2B5EF4-FFF2-40B4-BE49-F238E27FC236}">
                <a16:creationId xmlns:a16="http://schemas.microsoft.com/office/drawing/2014/main" xmlns="" id="{0D9A666A-880D-0870-6529-17F0FBAB41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387" y="1967943"/>
            <a:ext cx="6419644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6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250E4E08-4CB6-4429-B613-234E25F5C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64457" y="391886"/>
            <a:ext cx="11393713" cy="6052457"/>
          </a:xfrm>
          <a:prstGeom prst="roundRect">
            <a:avLst/>
          </a:prstGeom>
          <a:noFill/>
          <a:ln w="57150"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28" y="127590"/>
            <a:ext cx="3039638" cy="1351120"/>
          </a:xfrm>
          <a:prstGeom prst="rect">
            <a:avLst/>
          </a:prstGeom>
          <a:noFill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5DEF786-AC3C-FF05-4928-3073CA7255C1}"/>
              </a:ext>
            </a:extLst>
          </p:cNvPr>
          <p:cNvGrpSpPr/>
          <p:nvPr/>
        </p:nvGrpSpPr>
        <p:grpSpPr>
          <a:xfrm>
            <a:off x="4584047" y="542259"/>
            <a:ext cx="3911366" cy="941185"/>
            <a:chOff x="63500" y="1429216"/>
            <a:chExt cx="2940799" cy="705889"/>
          </a:xfrm>
        </p:grpSpPr>
        <p:sp>
          <p:nvSpPr>
            <p:cNvPr id="9" name="Rounded Rectangle 12">
              <a:extLst>
                <a:ext uri="{FF2B5EF4-FFF2-40B4-BE49-F238E27FC236}">
                  <a16:creationId xmlns:a16="http://schemas.microsoft.com/office/drawing/2014/main" xmlns="" id="{440B8B4A-E343-D4D0-01B3-1EAC6FDBF8E7}"/>
                </a:ext>
              </a:extLst>
            </p:cNvPr>
            <p:cNvSpPr/>
            <p:nvPr/>
          </p:nvSpPr>
          <p:spPr>
            <a:xfrm>
              <a:off x="384357" y="1429216"/>
              <a:ext cx="2619942" cy="705889"/>
            </a:xfrm>
            <a:prstGeom prst="roundRect">
              <a:avLst/>
            </a:prstGeom>
            <a:solidFill>
              <a:srgbClr val="61DC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&gt;; &lt;; =</a:t>
              </a:r>
              <a:endPara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D39EB067-F9F9-0659-5C00-53E02C08488A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pic>
        <p:nvPicPr>
          <p:cNvPr id="11" name="Picture 2" descr="F:\AAA-PDF-SGK\B6-LT3-1.png"/>
          <p:cNvPicPr>
            <a:picLocks noChangeAspect="1" noChangeArrowheads="1"/>
          </p:cNvPicPr>
          <p:nvPr/>
        </p:nvPicPr>
        <p:blipFill>
          <a:blip r:embed="rId4"/>
          <a:srcRect l="24536" t="16363" r="13495" b="75452"/>
          <a:stretch>
            <a:fillRect/>
          </a:stretch>
        </p:blipFill>
        <p:spPr bwMode="auto">
          <a:xfrm>
            <a:off x="464457" y="2760718"/>
            <a:ext cx="11277599" cy="231928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373641" y="3036892"/>
            <a:ext cx="546868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609402"/>
            <a:r>
              <a:rPr lang="en-US" sz="4400" b="1" dirty="0">
                <a:solidFill>
                  <a:srgbClr val="FF0000"/>
                </a:solidFill>
                <a:latin typeface="Be Vietnam Pro" pitchFamily="2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4445" y="3033393"/>
            <a:ext cx="546868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609402"/>
            <a:r>
              <a:rPr lang="en-US" sz="4400" b="1" dirty="0">
                <a:solidFill>
                  <a:srgbClr val="FF0000"/>
                </a:solidFill>
                <a:latin typeface="Be Vietnam Pro" pitchFamily="2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78155" y="3033392"/>
            <a:ext cx="546868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609402"/>
            <a:r>
              <a:rPr lang="en-US" sz="4400" b="1" dirty="0" smtClean="0">
                <a:solidFill>
                  <a:srgbClr val="FF0000"/>
                </a:solidFill>
                <a:latin typeface="Be Vietnam Pro" pitchFamily="2" charset="0"/>
                <a:ea typeface="Cambria" panose="02040503050406030204" pitchFamily="18" charset="0"/>
              </a:rPr>
              <a:t>=</a:t>
            </a:r>
            <a:endParaRPr lang="en-US" sz="4400" b="1" dirty="0">
              <a:solidFill>
                <a:srgbClr val="FF0000"/>
              </a:solidFill>
              <a:latin typeface="Be Vietnam Pro" pitchFamily="2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44613" y="4103784"/>
            <a:ext cx="546868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609402"/>
            <a:r>
              <a:rPr lang="en-US" sz="4400" b="1" dirty="0">
                <a:solidFill>
                  <a:srgbClr val="FF0000"/>
                </a:solidFill>
                <a:latin typeface="Be Vietnam Pro" pitchFamily="2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14445" y="4100285"/>
            <a:ext cx="546868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609402"/>
            <a:r>
              <a:rPr lang="en-US" sz="4400" b="1" dirty="0">
                <a:solidFill>
                  <a:srgbClr val="FF0000"/>
                </a:solidFill>
                <a:latin typeface="Be Vietnam Pro" pitchFamily="2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06887" y="4075507"/>
            <a:ext cx="546868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609402"/>
            <a:r>
              <a:rPr lang="en-US" sz="4400" b="1" dirty="0">
                <a:solidFill>
                  <a:srgbClr val="FF0000"/>
                </a:solidFill>
                <a:latin typeface="Be Vietnam Pro" pitchFamily="2" charset="0"/>
                <a:ea typeface="Cambria" panose="020405030504060302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2078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250E4E08-4CB6-4429-B613-234E25F5C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90"/>
            <a:ext cx="12192000" cy="6858000"/>
          </a:xfrm>
          <a:prstGeom prst="rect">
            <a:avLst/>
          </a:prstGeom>
        </p:spPr>
      </p:pic>
      <p:sp>
        <p:nvSpPr>
          <p:cNvPr id="5" name="Rounded Rectangle 12">
            <a:extLst>
              <a:ext uri="{FF2B5EF4-FFF2-40B4-BE49-F238E27FC236}">
                <a16:creationId xmlns:a16="http://schemas.microsoft.com/office/drawing/2014/main" xmlns="" id="{C2D88734-329C-F4FD-616E-EBFCF1D30065}"/>
              </a:ext>
            </a:extLst>
          </p:cNvPr>
          <p:cNvSpPr/>
          <p:nvPr/>
        </p:nvSpPr>
        <p:spPr>
          <a:xfrm>
            <a:off x="905567" y="403238"/>
            <a:ext cx="4069408" cy="941185"/>
          </a:xfrm>
          <a:prstGeom prst="roundRect">
            <a:avLst/>
          </a:prstGeom>
          <a:solidFill>
            <a:srgbClr val="61DC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So </a:t>
            </a:r>
            <a:r>
              <a:rPr kumimoji="0" lang="en-GB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sánh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(</a:t>
            </a:r>
            <a:r>
              <a:rPr kumimoji="0" lang="en-GB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theo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GB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mẫu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0857FD6A-C3AF-3897-0047-B280C6B7A02D}"/>
              </a:ext>
            </a:extLst>
          </p:cNvPr>
          <p:cNvSpPr/>
          <p:nvPr/>
        </p:nvSpPr>
        <p:spPr>
          <a:xfrm>
            <a:off x="238786" y="408305"/>
            <a:ext cx="853506" cy="855622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pic>
        <p:nvPicPr>
          <p:cNvPr id="7" name="Picture 2" descr="F:\AAA-PDF-SGK\B6-LT3-2.png"/>
          <p:cNvPicPr>
            <a:picLocks noChangeAspect="1" noChangeArrowheads="1"/>
          </p:cNvPicPr>
          <p:nvPr/>
        </p:nvPicPr>
        <p:blipFill>
          <a:blip r:embed="rId3" cstate="print"/>
          <a:srcRect l="17175" t="29090" r="8588" b="8182"/>
          <a:stretch>
            <a:fillRect/>
          </a:stretch>
        </p:blipFill>
        <p:spPr bwMode="auto">
          <a:xfrm>
            <a:off x="5002140" y="1162917"/>
            <a:ext cx="6087468" cy="5805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889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250E4E08-4CB6-4429-B613-234E25F5C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3" y="124827"/>
            <a:ext cx="12192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64457" y="391886"/>
            <a:ext cx="11393713" cy="6052457"/>
          </a:xfrm>
          <a:prstGeom prst="roundRect">
            <a:avLst/>
          </a:prstGeom>
          <a:noFill/>
          <a:ln w="57150"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xmlns="" id="{C2D88734-329C-F4FD-616E-EBFCF1D30065}"/>
              </a:ext>
            </a:extLst>
          </p:cNvPr>
          <p:cNvSpPr/>
          <p:nvPr/>
        </p:nvSpPr>
        <p:spPr>
          <a:xfrm>
            <a:off x="905567" y="461295"/>
            <a:ext cx="4087347" cy="496648"/>
          </a:xfrm>
          <a:prstGeom prst="roundRect">
            <a:avLst/>
          </a:prstGeom>
          <a:solidFill>
            <a:srgbClr val="61DC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 Pro" pitchFamily="2" charset="0"/>
                <a:ea typeface="Cambria" panose="02040503050406030204" pitchFamily="18" charset="0"/>
                <a:cs typeface="Arial-Rounded" panose="020B0500000000000000" pitchFamily="34" charset="0"/>
              </a:rPr>
              <a:t>So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 Pro" pitchFamily="2" charset="0"/>
                <a:ea typeface="Cambria" panose="02040503050406030204" pitchFamily="18" charset="0"/>
                <a:cs typeface="Arial-Rounded" panose="020B0500000000000000" pitchFamily="34" charset="0"/>
              </a:rPr>
              <a:t>sánh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 Pro" pitchFamily="2" charset="0"/>
                <a:ea typeface="Cambria" panose="02040503050406030204" pitchFamily="18" charset="0"/>
                <a:cs typeface="Arial-Rounded" panose="020B0500000000000000" pitchFamily="34" charset="0"/>
              </a:rPr>
              <a:t> (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 Pro" pitchFamily="2" charset="0"/>
                <a:ea typeface="Cambria" panose="02040503050406030204" pitchFamily="18" charset="0"/>
                <a:cs typeface="Arial-Rounded" panose="020B0500000000000000" pitchFamily="34" charset="0"/>
              </a:rPr>
              <a:t>theo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 Pro" pitchFamily="2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 Pro" pitchFamily="2" charset="0"/>
                <a:ea typeface="Cambria" panose="02040503050406030204" pitchFamily="18" charset="0"/>
                <a:cs typeface="Arial-Rounded" panose="020B0500000000000000" pitchFamily="34" charset="0"/>
              </a:rPr>
              <a:t>mẫu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 Pro" pitchFamily="2" charset="0"/>
                <a:ea typeface="Cambria" panose="02040503050406030204" pitchFamily="18" charset="0"/>
                <a:cs typeface="Arial-Rounded" panose="020B0500000000000000" pitchFamily="34" charset="0"/>
              </a:rPr>
              <a:t>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 Vietnam Pro" pitchFamily="2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0857FD6A-C3AF-3897-0047-B280C6B7A02D}"/>
              </a:ext>
            </a:extLst>
          </p:cNvPr>
          <p:cNvSpPr/>
          <p:nvPr/>
        </p:nvSpPr>
        <p:spPr>
          <a:xfrm>
            <a:off x="535452" y="466361"/>
            <a:ext cx="560603" cy="451498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pic>
        <p:nvPicPr>
          <p:cNvPr id="21" name="Picture 2" descr="F:\AAA-LÀM ẢNH SLIDE\Bai6-LT3-2(17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1990" y="2484580"/>
            <a:ext cx="8244115" cy="3101494"/>
          </a:xfrm>
          <a:prstGeom prst="rect">
            <a:avLst/>
          </a:prstGeom>
          <a:noFill/>
        </p:spPr>
      </p:pic>
      <p:pic>
        <p:nvPicPr>
          <p:cNvPr id="22" name="Picture 2" descr="F:\AAA-LÀM ẢNH SLIDE\Bai6-LT3-2(1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9685" y="3459572"/>
            <a:ext cx="1028358" cy="837680"/>
          </a:xfrm>
          <a:prstGeom prst="rect">
            <a:avLst/>
          </a:prstGeom>
          <a:noFill/>
        </p:spPr>
      </p:pic>
      <p:pic>
        <p:nvPicPr>
          <p:cNvPr id="23" name="Picture 3" descr="F:\AAA-LÀM ẢNH SLIDE\Bai6-LT3-2(1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1745" y="4482207"/>
            <a:ext cx="649445" cy="805897"/>
          </a:xfrm>
          <a:prstGeom prst="rect">
            <a:avLst/>
          </a:prstGeom>
          <a:noFill/>
        </p:spPr>
      </p:pic>
      <p:pic>
        <p:nvPicPr>
          <p:cNvPr id="24" name="Picture 4" descr="F:\AAA-LÀM ẢNH SLIDE\Bai6-LT3-2(14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31619" y="2971716"/>
            <a:ext cx="827900" cy="572848"/>
          </a:xfrm>
          <a:prstGeom prst="rect">
            <a:avLst/>
          </a:prstGeom>
          <a:noFill/>
        </p:spPr>
      </p:pic>
      <p:pic>
        <p:nvPicPr>
          <p:cNvPr id="25" name="Picture 5" descr="F:\AAA-LÀM ẢNH SLIDE\Bai6-LT3-2(15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20170" y="3612606"/>
            <a:ext cx="660040" cy="823827"/>
          </a:xfrm>
          <a:prstGeom prst="rect">
            <a:avLst/>
          </a:prstGeom>
          <a:noFill/>
        </p:spPr>
      </p:pic>
      <p:pic>
        <p:nvPicPr>
          <p:cNvPr id="26" name="Picture 6" descr="F:\AAA-LÀM ẢNH SLIDE\Bai6-LT3-2(16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25497" y="2798052"/>
            <a:ext cx="831975" cy="862942"/>
          </a:xfrm>
          <a:prstGeom prst="rect">
            <a:avLst/>
          </a:prstGeom>
          <a:noFill/>
        </p:spPr>
      </p:pic>
      <p:pic>
        <p:nvPicPr>
          <p:cNvPr id="27" name="Picture 7" descr="F:\AAA-LÀM ẢNH SLIDE\Bai6-LT3-2(10).png"/>
          <p:cNvPicPr>
            <a:picLocks noChangeAspect="1" noChangeArrowheads="1"/>
          </p:cNvPicPr>
          <p:nvPr/>
        </p:nvPicPr>
        <p:blipFill>
          <a:blip r:embed="rId9" cstate="print"/>
          <a:srcRect l="23362" b="20229"/>
          <a:stretch>
            <a:fillRect/>
          </a:stretch>
        </p:blipFill>
        <p:spPr bwMode="auto">
          <a:xfrm>
            <a:off x="4722643" y="4547224"/>
            <a:ext cx="1053917" cy="845308"/>
          </a:xfrm>
          <a:prstGeom prst="rect">
            <a:avLst/>
          </a:prstGeom>
          <a:noFill/>
        </p:spPr>
      </p:pic>
      <p:pic>
        <p:nvPicPr>
          <p:cNvPr id="28" name="Picture 8" descr="F:\AAA-LÀM ẢNH SLIDE\Bai6-LT3-2(11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49285" y="4450500"/>
            <a:ext cx="883311" cy="958279"/>
          </a:xfrm>
          <a:prstGeom prst="rect">
            <a:avLst/>
          </a:prstGeom>
          <a:noFill/>
        </p:spPr>
      </p:pic>
      <p:pic>
        <p:nvPicPr>
          <p:cNvPr id="29" name="Picture 9" descr="F:\AAA-LÀM ẢNH SLIDE\Bai6-LT3-2(2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13038" y="4637649"/>
            <a:ext cx="881237" cy="702374"/>
          </a:xfrm>
          <a:prstGeom prst="rect">
            <a:avLst/>
          </a:prstGeom>
          <a:noFill/>
        </p:spPr>
      </p:pic>
      <p:pic>
        <p:nvPicPr>
          <p:cNvPr id="30" name="Picture 10" descr="F:\AAA-LÀM ẢNH SLIDE\Bai6-LT3-2(3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10555" y="4146536"/>
            <a:ext cx="1326221" cy="415534"/>
          </a:xfrm>
          <a:prstGeom prst="rect">
            <a:avLst/>
          </a:prstGeom>
          <a:noFill/>
        </p:spPr>
      </p:pic>
      <p:pic>
        <p:nvPicPr>
          <p:cNvPr id="31" name="Picture 11" descr="F:\AAA-LÀM ẢNH SLIDE\Bai6-LT3-2(4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10721" y="3037957"/>
            <a:ext cx="1028474" cy="447163"/>
          </a:xfrm>
          <a:prstGeom prst="rect">
            <a:avLst/>
          </a:prstGeom>
          <a:noFill/>
        </p:spPr>
      </p:pic>
      <p:pic>
        <p:nvPicPr>
          <p:cNvPr id="32" name="Picture 13" descr="F:\AAA-LÀM ẢNH SLIDE\Bai6-LT3-2(6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952052" y="3553827"/>
            <a:ext cx="883420" cy="701283"/>
          </a:xfrm>
          <a:prstGeom prst="rect">
            <a:avLst/>
          </a:prstGeom>
          <a:noFill/>
        </p:spPr>
      </p:pic>
      <p:pic>
        <p:nvPicPr>
          <p:cNvPr id="33" name="Picture 14" descr="F:\AAA-LÀM ẢNH SLIDE\Bai6-LT3-2(1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58935" y="3224908"/>
            <a:ext cx="1327306" cy="418805"/>
          </a:xfrm>
          <a:prstGeom prst="rect">
            <a:avLst/>
          </a:prstGeom>
          <a:noFill/>
        </p:spPr>
      </p:pic>
      <p:sp>
        <p:nvSpPr>
          <p:cNvPr id="41" name="Oval 40"/>
          <p:cNvSpPr/>
          <p:nvPr/>
        </p:nvSpPr>
        <p:spPr>
          <a:xfrm>
            <a:off x="6161765" y="3780583"/>
            <a:ext cx="544566" cy="56013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4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3" name="Picture 12" descr="F:\AAA-LÀM ẢNH SLIDE\Bai6-LT3-2(5)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471262" y="4739319"/>
            <a:ext cx="1028475" cy="448253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5497332" y="3687766"/>
            <a:ext cx="431528" cy="748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402"/>
            <a:r>
              <a:rPr lang="en-US" sz="4265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24435" y="3660994"/>
            <a:ext cx="431528" cy="748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402"/>
            <a:r>
              <a:rPr lang="en-US" sz="4265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04230" y="3643713"/>
            <a:ext cx="431528" cy="748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402"/>
            <a:r>
              <a:rPr lang="en-US" sz="4265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5403455" y="3711214"/>
            <a:ext cx="570912" cy="626609"/>
            <a:chOff x="2715905" y="2650833"/>
            <a:chExt cx="400624" cy="579257"/>
          </a:xfrm>
        </p:grpSpPr>
        <p:sp>
          <p:nvSpPr>
            <p:cNvPr id="48" name="Rounded Rectangle 47"/>
            <p:cNvSpPr/>
            <p:nvPr/>
          </p:nvSpPr>
          <p:spPr>
            <a:xfrm>
              <a:off x="2715905" y="2661313"/>
              <a:ext cx="388962" cy="568777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4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759719" y="2650833"/>
              <a:ext cx="356810" cy="510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094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5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B6BDD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923131" y="3665104"/>
            <a:ext cx="614102" cy="748667"/>
            <a:chOff x="3856318" y="2564301"/>
            <a:chExt cx="375314" cy="510762"/>
          </a:xfrm>
        </p:grpSpPr>
        <p:sp>
          <p:nvSpPr>
            <p:cNvPr id="51" name="Rounded Rectangle 50"/>
            <p:cNvSpPr/>
            <p:nvPr/>
          </p:nvSpPr>
          <p:spPr>
            <a:xfrm>
              <a:off x="3856318" y="2625475"/>
              <a:ext cx="375314" cy="375313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4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flipH="1">
              <a:off x="3942065" y="2564301"/>
              <a:ext cx="169284" cy="510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4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5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B6BDD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</p:grpSp>
      <p:grpSp>
        <p:nvGrpSpPr>
          <p:cNvPr id="55" name="Group 99"/>
          <p:cNvGrpSpPr/>
          <p:nvPr/>
        </p:nvGrpSpPr>
        <p:grpSpPr>
          <a:xfrm>
            <a:off x="6139610" y="3691492"/>
            <a:ext cx="609388" cy="646331"/>
            <a:chOff x="4408097" y="2455633"/>
            <a:chExt cx="457200" cy="484917"/>
          </a:xfrm>
        </p:grpSpPr>
        <p:sp>
          <p:nvSpPr>
            <p:cNvPr id="56" name="Oval 55"/>
            <p:cNvSpPr/>
            <p:nvPr/>
          </p:nvSpPr>
          <p:spPr>
            <a:xfrm>
              <a:off x="4408097" y="2475781"/>
              <a:ext cx="457200" cy="4572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4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453825" y="2455633"/>
              <a:ext cx="344205" cy="48491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6094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noProof="0" dirty="0" smtClean="0">
                  <a:solidFill>
                    <a:srgbClr val="3B6BD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&gt;</a:t>
              </a:r>
              <a:endPara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B6BD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321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250E4E08-4CB6-4429-B613-234E25F5C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" y="127590"/>
            <a:ext cx="12192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64457" y="391886"/>
            <a:ext cx="11393713" cy="6052457"/>
          </a:xfrm>
          <a:prstGeom prst="roundRect">
            <a:avLst/>
          </a:prstGeom>
          <a:noFill/>
          <a:ln w="57150"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xmlns="" id="{C2D88734-329C-F4FD-616E-EBFCF1D30065}"/>
              </a:ext>
            </a:extLst>
          </p:cNvPr>
          <p:cNvSpPr/>
          <p:nvPr/>
        </p:nvSpPr>
        <p:spPr>
          <a:xfrm>
            <a:off x="905567" y="461295"/>
            <a:ext cx="4087347" cy="496648"/>
          </a:xfrm>
          <a:prstGeom prst="roundRect">
            <a:avLst/>
          </a:prstGeom>
          <a:solidFill>
            <a:srgbClr val="61DC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 Pro" pitchFamily="2" charset="0"/>
                <a:ea typeface="Cambria" panose="02040503050406030204" pitchFamily="18" charset="0"/>
                <a:cs typeface="Arial-Rounded" panose="020B0500000000000000" pitchFamily="34" charset="0"/>
              </a:rPr>
              <a:t>So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 Pro" pitchFamily="2" charset="0"/>
                <a:ea typeface="Cambria" panose="02040503050406030204" pitchFamily="18" charset="0"/>
                <a:cs typeface="Arial-Rounded" panose="020B0500000000000000" pitchFamily="34" charset="0"/>
              </a:rPr>
              <a:t>sánh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 Pro" pitchFamily="2" charset="0"/>
                <a:ea typeface="Cambria" panose="02040503050406030204" pitchFamily="18" charset="0"/>
                <a:cs typeface="Arial-Rounded" panose="020B0500000000000000" pitchFamily="34" charset="0"/>
              </a:rPr>
              <a:t> (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 Pro" pitchFamily="2" charset="0"/>
                <a:ea typeface="Cambria" panose="02040503050406030204" pitchFamily="18" charset="0"/>
                <a:cs typeface="Arial-Rounded" panose="020B0500000000000000" pitchFamily="34" charset="0"/>
              </a:rPr>
              <a:t>theo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 Pro" pitchFamily="2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 Pro" pitchFamily="2" charset="0"/>
                <a:ea typeface="Cambria" panose="02040503050406030204" pitchFamily="18" charset="0"/>
                <a:cs typeface="Arial-Rounded" panose="020B0500000000000000" pitchFamily="34" charset="0"/>
              </a:rPr>
              <a:t>mẫu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 Pro" pitchFamily="2" charset="0"/>
                <a:ea typeface="Cambria" panose="02040503050406030204" pitchFamily="18" charset="0"/>
                <a:cs typeface="Arial-Rounded" panose="020B0500000000000000" pitchFamily="34" charset="0"/>
              </a:rPr>
              <a:t>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 Vietnam Pro" pitchFamily="2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857FD6A-C3AF-3897-0047-B280C6B7A02D}"/>
              </a:ext>
            </a:extLst>
          </p:cNvPr>
          <p:cNvSpPr/>
          <p:nvPr/>
        </p:nvSpPr>
        <p:spPr>
          <a:xfrm>
            <a:off x="535452" y="466361"/>
            <a:ext cx="560603" cy="451498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pic>
        <p:nvPicPr>
          <p:cNvPr id="10" name="Picture 2" descr="F:\AAA-LÀM ẢNH SLIDE\Bai6-LT3-2(1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5862" y="2402231"/>
            <a:ext cx="8732523" cy="3272458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5082228" y="3623913"/>
            <a:ext cx="620886" cy="748666"/>
            <a:chOff x="3769744" y="2401349"/>
            <a:chExt cx="465826" cy="561695"/>
          </a:xfrm>
        </p:grpSpPr>
        <p:sp>
          <p:nvSpPr>
            <p:cNvPr id="12" name="Rounded Rectangle 11"/>
            <p:cNvSpPr/>
            <p:nvPr/>
          </p:nvSpPr>
          <p:spPr>
            <a:xfrm>
              <a:off x="3769744" y="2475782"/>
              <a:ext cx="465826" cy="4572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4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30526" y="2401349"/>
              <a:ext cx="328570" cy="561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094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5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</a:rPr>
                <a:t>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54213" y="3623913"/>
            <a:ext cx="620886" cy="748666"/>
            <a:chOff x="5026322" y="2407104"/>
            <a:chExt cx="465826" cy="561695"/>
          </a:xfrm>
        </p:grpSpPr>
        <p:sp>
          <p:nvSpPr>
            <p:cNvPr id="15" name="Rounded Rectangle 14"/>
            <p:cNvSpPr/>
            <p:nvPr/>
          </p:nvSpPr>
          <p:spPr>
            <a:xfrm>
              <a:off x="5026322" y="2472911"/>
              <a:ext cx="465826" cy="4572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4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04357" y="2407104"/>
              <a:ext cx="328570" cy="561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094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5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</a:rPr>
                <a:t>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933070" y="3713598"/>
            <a:ext cx="609388" cy="618913"/>
            <a:chOff x="4408097" y="2468635"/>
            <a:chExt cx="457200" cy="464346"/>
          </a:xfrm>
        </p:grpSpPr>
        <p:sp>
          <p:nvSpPr>
            <p:cNvPr id="18" name="Oval 17"/>
            <p:cNvSpPr/>
            <p:nvPr/>
          </p:nvSpPr>
          <p:spPr>
            <a:xfrm>
              <a:off x="4408097" y="2475781"/>
              <a:ext cx="457200" cy="4572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4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93608" y="2468635"/>
              <a:ext cx="281666" cy="438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094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</a:rPr>
                <a:t>?</a:t>
              </a:r>
            </a:p>
          </p:txBody>
        </p:sp>
      </p:grpSp>
      <p:pic>
        <p:nvPicPr>
          <p:cNvPr id="20" name="Picture 2" descr="F:\AAA-LÀM ẢNH SLIDE\Bai6-LT3-2(1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408892" y="2760555"/>
            <a:ext cx="1008339" cy="821372"/>
          </a:xfrm>
          <a:prstGeom prst="rect">
            <a:avLst/>
          </a:prstGeom>
          <a:noFill/>
        </p:spPr>
      </p:pic>
      <p:pic>
        <p:nvPicPr>
          <p:cNvPr id="21" name="Picture 3" descr="F:\AAA-LÀM ẢNH SLIDE\Bai6-LT3-2(1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1906" y="3643798"/>
            <a:ext cx="636803" cy="790208"/>
          </a:xfrm>
          <a:prstGeom prst="rect">
            <a:avLst/>
          </a:prstGeom>
          <a:noFill/>
        </p:spPr>
      </p:pic>
      <p:pic>
        <p:nvPicPr>
          <p:cNvPr id="22" name="Picture 4" descr="F:\AAA-LÀM ẢNH SLIDE\Bai6-LT3-2(14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356092" y="4726286"/>
            <a:ext cx="811782" cy="561697"/>
          </a:xfrm>
          <a:prstGeom prst="rect">
            <a:avLst/>
          </a:prstGeom>
          <a:noFill/>
        </p:spPr>
      </p:pic>
      <p:pic>
        <p:nvPicPr>
          <p:cNvPr id="23" name="Picture 5" descr="F:\AAA-LÀM ẢNH SLIDE\Bai6-LT3-2(15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9169" y="4679937"/>
            <a:ext cx="647191" cy="807790"/>
          </a:xfrm>
          <a:prstGeom prst="rect">
            <a:avLst/>
          </a:prstGeom>
          <a:noFill/>
        </p:spPr>
      </p:pic>
      <p:pic>
        <p:nvPicPr>
          <p:cNvPr id="24" name="Picture 7" descr="F:\AAA-LÀM ẢNH SLIDE\Bai6-LT3-2(10).png"/>
          <p:cNvPicPr>
            <a:picLocks noChangeAspect="1" noChangeArrowheads="1"/>
          </p:cNvPicPr>
          <p:nvPr/>
        </p:nvPicPr>
        <p:blipFill>
          <a:blip r:embed="rId8" cstate="print"/>
          <a:srcRect l="23538" r="2716" b="21063"/>
          <a:stretch>
            <a:fillRect/>
          </a:stretch>
        </p:blipFill>
        <p:spPr bwMode="auto">
          <a:xfrm flipH="1">
            <a:off x="4727406" y="2675229"/>
            <a:ext cx="994404" cy="820195"/>
          </a:xfrm>
          <a:prstGeom prst="rect">
            <a:avLst/>
          </a:prstGeom>
          <a:noFill/>
        </p:spPr>
      </p:pic>
      <p:pic>
        <p:nvPicPr>
          <p:cNvPr id="25" name="Picture 8" descr="F:\AAA-LÀM ẢNH SLIDE\Bai6-LT3-2(1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66148" y="2534464"/>
            <a:ext cx="866117" cy="939624"/>
          </a:xfrm>
          <a:prstGeom prst="rect">
            <a:avLst/>
          </a:prstGeom>
          <a:noFill/>
        </p:spPr>
      </p:pic>
      <p:pic>
        <p:nvPicPr>
          <p:cNvPr id="26" name="Picture 2" descr="F:\AAA-LÀM ẢNH SLIDE\Bai6-LT3-2(18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31933" y="3572554"/>
            <a:ext cx="869767" cy="902992"/>
          </a:xfrm>
          <a:prstGeom prst="rect">
            <a:avLst/>
          </a:prstGeom>
          <a:noFill/>
        </p:spPr>
      </p:pic>
      <p:pic>
        <p:nvPicPr>
          <p:cNvPr id="27" name="Picture 3" descr="F:\AAA-LÀM ẢNH SLIDE\Bai6-LT3-2(19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34269" y="4723600"/>
            <a:ext cx="865507" cy="598871"/>
          </a:xfrm>
          <a:prstGeom prst="rect">
            <a:avLst/>
          </a:prstGeom>
          <a:noFill/>
        </p:spPr>
      </p:pic>
      <p:pic>
        <p:nvPicPr>
          <p:cNvPr id="28" name="Picture 4" descr="F:\AAA-LÀM ẢNH SLIDE\Bai6-LT3-2(9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69927" y="3341916"/>
            <a:ext cx="1155979" cy="366012"/>
          </a:xfrm>
          <a:prstGeom prst="rect">
            <a:avLst/>
          </a:prstGeom>
          <a:noFill/>
        </p:spPr>
      </p:pic>
      <p:pic>
        <p:nvPicPr>
          <p:cNvPr id="29" name="Picture 5" descr="F:\AAA-LÀM ẢNH SLIDE\Bai6-LT3-2(1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9469989" y="2852884"/>
            <a:ext cx="878099" cy="370841"/>
          </a:xfrm>
          <a:prstGeom prst="rect">
            <a:avLst/>
          </a:prstGeom>
          <a:noFill/>
        </p:spPr>
      </p:pic>
      <p:pic>
        <p:nvPicPr>
          <p:cNvPr id="30" name="Picture 6" descr="F:\AAA-LÀM ẢNH SLIDE\Bai6-LT3-2(2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7806450" y="3820718"/>
            <a:ext cx="915379" cy="729584"/>
          </a:xfrm>
          <a:prstGeom prst="rect">
            <a:avLst/>
          </a:prstGeom>
          <a:noFill/>
        </p:spPr>
      </p:pic>
      <p:pic>
        <p:nvPicPr>
          <p:cNvPr id="31" name="Picture 7" descr="F:\AAA-LÀM ẢNH SLIDE\Bai6-LT3-2(3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8846984" y="4522379"/>
            <a:ext cx="1174328" cy="367943"/>
          </a:xfrm>
          <a:prstGeom prst="rect">
            <a:avLst/>
          </a:prstGeom>
          <a:noFill/>
        </p:spPr>
      </p:pic>
      <p:pic>
        <p:nvPicPr>
          <p:cNvPr id="32" name="Picture 8" descr="F:\AAA-LÀM ẢNH SLIDE\Bai6-LT3-2(4)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6687240" y="3065918"/>
            <a:ext cx="847552" cy="368501"/>
          </a:xfrm>
          <a:prstGeom prst="rect">
            <a:avLst/>
          </a:prstGeom>
          <a:noFill/>
        </p:spPr>
      </p:pic>
      <p:pic>
        <p:nvPicPr>
          <p:cNvPr id="33" name="Picture 9" descr="F:\AAA-LÀM ẢNH SLIDE\Bai6-LT3-2(5)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7761213" y="2764240"/>
            <a:ext cx="1240152" cy="337885"/>
          </a:xfrm>
          <a:prstGeom prst="rect">
            <a:avLst/>
          </a:prstGeom>
          <a:noFill/>
        </p:spPr>
      </p:pic>
      <p:pic>
        <p:nvPicPr>
          <p:cNvPr id="34" name="Picture 10" descr="F:\AAA-LÀM ẢNH SLIDE\Bai6-LT3-2(6)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flipH="1">
            <a:off x="7068241" y="4643405"/>
            <a:ext cx="870631" cy="691132"/>
          </a:xfrm>
          <a:prstGeom prst="rect">
            <a:avLst/>
          </a:prstGeom>
          <a:noFill/>
        </p:spPr>
      </p:pic>
      <p:pic>
        <p:nvPicPr>
          <p:cNvPr id="35" name="Picture 11" descr="F:\AAA-LÀM ẢNH SLIDE\Bai6-LT3-2(7)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617141" y="3855434"/>
            <a:ext cx="768721" cy="612273"/>
          </a:xfrm>
          <a:prstGeom prst="rect">
            <a:avLst/>
          </a:prstGeom>
          <a:noFill/>
        </p:spPr>
      </p:pic>
      <p:pic>
        <p:nvPicPr>
          <p:cNvPr id="36" name="Picture 12" descr="F:\AAA-LÀM ẢNH SLIDE\Bai6-LT3-2(8)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226741" y="5081129"/>
            <a:ext cx="1194978" cy="337767"/>
          </a:xfrm>
          <a:prstGeom prst="rect">
            <a:avLst/>
          </a:prstGeom>
          <a:noFill/>
        </p:spPr>
      </p:pic>
      <p:grpSp>
        <p:nvGrpSpPr>
          <p:cNvPr id="37" name="Group 36"/>
          <p:cNvGrpSpPr/>
          <p:nvPr/>
        </p:nvGrpSpPr>
        <p:grpSpPr>
          <a:xfrm>
            <a:off x="5096694" y="3631589"/>
            <a:ext cx="620886" cy="748666"/>
            <a:chOff x="3769744" y="2387347"/>
            <a:chExt cx="465826" cy="561695"/>
          </a:xfrm>
        </p:grpSpPr>
        <p:sp>
          <p:nvSpPr>
            <p:cNvPr id="38" name="Rounded Rectangle 37"/>
            <p:cNvSpPr/>
            <p:nvPr/>
          </p:nvSpPr>
          <p:spPr>
            <a:xfrm>
              <a:off x="3769744" y="2475782"/>
              <a:ext cx="465826" cy="4572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4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23163" y="2387347"/>
              <a:ext cx="346609" cy="56169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6094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5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B6BDD"/>
                  </a:solidFill>
                  <a:effectLst/>
                  <a:uLnTx/>
                  <a:uFillTx/>
                </a:rPr>
                <a:t>8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781492" y="3649636"/>
            <a:ext cx="620886" cy="748666"/>
            <a:chOff x="5026322" y="2397653"/>
            <a:chExt cx="465826" cy="561695"/>
          </a:xfrm>
        </p:grpSpPr>
        <p:sp>
          <p:nvSpPr>
            <p:cNvPr id="41" name="Rounded Rectangle 40"/>
            <p:cNvSpPr/>
            <p:nvPr/>
          </p:nvSpPr>
          <p:spPr>
            <a:xfrm>
              <a:off x="5026322" y="2472911"/>
              <a:ext cx="465826" cy="4572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4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83982" y="2397653"/>
              <a:ext cx="346609" cy="56169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6094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5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B6BDD"/>
                  </a:solidFill>
                  <a:effectLst/>
                  <a:uLnTx/>
                  <a:uFillTx/>
                </a:rPr>
                <a:t>9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909826" y="3712518"/>
            <a:ext cx="609389" cy="646331"/>
            <a:chOff x="4408097" y="2455633"/>
            <a:chExt cx="457200" cy="484917"/>
          </a:xfrm>
        </p:grpSpPr>
        <p:sp>
          <p:nvSpPr>
            <p:cNvPr id="44" name="Oval 43"/>
            <p:cNvSpPr/>
            <p:nvPr/>
          </p:nvSpPr>
          <p:spPr>
            <a:xfrm>
              <a:off x="4408097" y="2475781"/>
              <a:ext cx="457200" cy="4572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4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459237" y="2455633"/>
              <a:ext cx="310529" cy="48491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6094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B6BDD"/>
                  </a:solidFill>
                  <a:effectLst/>
                  <a:uLnTx/>
                  <a:uFillTx/>
                </a:rPr>
                <a:t>&lt;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212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250E4E08-4CB6-4429-B613-234E25F5C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" y="127590"/>
            <a:ext cx="12192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64457" y="391886"/>
            <a:ext cx="11393713" cy="6052457"/>
          </a:xfrm>
          <a:prstGeom prst="roundRect">
            <a:avLst/>
          </a:prstGeom>
          <a:noFill/>
          <a:ln w="57150"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2" descr="F:\AAA-LÀM ẢNH SLIDE\Bai6-LT3-2(1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2899" y="2771339"/>
            <a:ext cx="8732523" cy="3272458"/>
          </a:xfrm>
          <a:prstGeom prst="rect">
            <a:avLst/>
          </a:prstGeom>
          <a:noFill/>
        </p:spPr>
      </p:pic>
      <p:pic>
        <p:nvPicPr>
          <p:cNvPr id="9" name="Picture 2" descr="F:\AAA-LÀM ẢNH SLIDE\Bai6-LT3-2(1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9948" y="5100293"/>
            <a:ext cx="944547" cy="769408"/>
          </a:xfrm>
          <a:prstGeom prst="rect">
            <a:avLst/>
          </a:prstGeom>
          <a:noFill/>
        </p:spPr>
      </p:pic>
      <p:pic>
        <p:nvPicPr>
          <p:cNvPr id="10" name="Picture 3" descr="F:\AAA-LÀM ẢNH SLIDE\Bai6-LT3-2(1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8943" y="4012907"/>
            <a:ext cx="636803" cy="790208"/>
          </a:xfrm>
          <a:prstGeom prst="rect">
            <a:avLst/>
          </a:prstGeom>
          <a:noFill/>
        </p:spPr>
      </p:pic>
      <p:pic>
        <p:nvPicPr>
          <p:cNvPr id="11" name="Picture 4" descr="F:\AAA-LÀM ẢNH SLIDE\Bai6-LT3-2(14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980282" y="4142094"/>
            <a:ext cx="811782" cy="561697"/>
          </a:xfrm>
          <a:prstGeom prst="rect">
            <a:avLst/>
          </a:prstGeom>
          <a:noFill/>
        </p:spPr>
      </p:pic>
      <p:pic>
        <p:nvPicPr>
          <p:cNvPr id="12" name="Picture 5" descr="F:\AAA-LÀM ẢNH SLIDE\Bai6-LT3-2(15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974" y="2985571"/>
            <a:ext cx="647191" cy="807790"/>
          </a:xfrm>
          <a:prstGeom prst="rect">
            <a:avLst/>
          </a:prstGeom>
          <a:noFill/>
        </p:spPr>
      </p:pic>
      <p:pic>
        <p:nvPicPr>
          <p:cNvPr id="13" name="Picture 7" descr="F:\AAA-LÀM ẢNH SLIDE\Bai6-LT3-2(10).png"/>
          <p:cNvPicPr>
            <a:picLocks noChangeAspect="1" noChangeArrowheads="1"/>
          </p:cNvPicPr>
          <p:nvPr/>
        </p:nvPicPr>
        <p:blipFill>
          <a:blip r:embed="rId8" cstate="print"/>
          <a:srcRect l="21727" r="1811" b="21063"/>
          <a:stretch>
            <a:fillRect/>
          </a:stretch>
        </p:blipFill>
        <p:spPr bwMode="auto">
          <a:xfrm flipH="1">
            <a:off x="4856718" y="3008138"/>
            <a:ext cx="1030990" cy="820195"/>
          </a:xfrm>
          <a:prstGeom prst="rect">
            <a:avLst/>
          </a:prstGeom>
          <a:noFill/>
        </p:spPr>
      </p:pic>
      <p:pic>
        <p:nvPicPr>
          <p:cNvPr id="14" name="Picture 8" descr="F:\AAA-LÀM ẢNH SLIDE\Bai6-LT3-2(1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723186" y="2903573"/>
            <a:ext cx="866117" cy="939624"/>
          </a:xfrm>
          <a:prstGeom prst="rect">
            <a:avLst/>
          </a:prstGeom>
          <a:noFill/>
        </p:spPr>
      </p:pic>
      <p:pic>
        <p:nvPicPr>
          <p:cNvPr id="15" name="Picture 2" descr="F:\AAA-LÀM ẢNH SLIDE\Bai6-LT3-2(18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22968" y="4916775"/>
            <a:ext cx="732528" cy="760511"/>
          </a:xfrm>
          <a:prstGeom prst="rect">
            <a:avLst/>
          </a:prstGeom>
          <a:noFill/>
        </p:spPr>
      </p:pic>
      <p:pic>
        <p:nvPicPr>
          <p:cNvPr id="16" name="Picture 3" descr="F:\AAA-LÀM ẢNH SLIDE\Bai6-LT3-2(19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43146" y="4211810"/>
            <a:ext cx="865507" cy="598871"/>
          </a:xfrm>
          <a:prstGeom prst="rect">
            <a:avLst/>
          </a:prstGeom>
          <a:noFill/>
        </p:spPr>
      </p:pic>
      <p:pic>
        <p:nvPicPr>
          <p:cNvPr id="17" name="Picture 6" descr="F:\AAA-LÀM ẢNH SLIDE\Bai6-LT3-2(16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77312" y="5043896"/>
            <a:ext cx="756533" cy="784692"/>
          </a:xfrm>
          <a:prstGeom prst="rect">
            <a:avLst/>
          </a:prstGeom>
          <a:noFill/>
        </p:spPr>
      </p:pic>
      <p:pic>
        <p:nvPicPr>
          <p:cNvPr id="18" name="Picture 5" descr="F:\AAA-LÀM ẢNH SLIDE\Bai6-LT3-2(15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52197" y="5022897"/>
            <a:ext cx="647191" cy="807790"/>
          </a:xfrm>
          <a:prstGeom prst="rect">
            <a:avLst/>
          </a:prstGeom>
          <a:noFill/>
        </p:spPr>
      </p:pic>
      <p:pic>
        <p:nvPicPr>
          <p:cNvPr id="19" name="Picture 4" descr="F:\AAA-LÀM ẢNH SLIDE\Bai6-LT3-2(9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8623496" y="3723091"/>
            <a:ext cx="1155979" cy="366012"/>
          </a:xfrm>
          <a:prstGeom prst="rect">
            <a:avLst/>
          </a:prstGeom>
          <a:noFill/>
        </p:spPr>
      </p:pic>
      <p:pic>
        <p:nvPicPr>
          <p:cNvPr id="20" name="Picture 5" descr="F:\AAA-LÀM ẢNH SLIDE\Bai6-LT3-2(1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623559" y="3234059"/>
            <a:ext cx="878099" cy="370841"/>
          </a:xfrm>
          <a:prstGeom prst="rect">
            <a:avLst/>
          </a:prstGeom>
          <a:noFill/>
        </p:spPr>
      </p:pic>
      <p:pic>
        <p:nvPicPr>
          <p:cNvPr id="21" name="Picture 6" descr="F:\AAA-LÀM ẢNH SLIDE\Bai6-LT3-2(2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60019" y="4201893"/>
            <a:ext cx="915379" cy="729584"/>
          </a:xfrm>
          <a:prstGeom prst="rect">
            <a:avLst/>
          </a:prstGeom>
          <a:noFill/>
        </p:spPr>
      </p:pic>
      <p:pic>
        <p:nvPicPr>
          <p:cNvPr id="22" name="Picture 7" descr="F:\AAA-LÀM ẢNH SLIDE\Bai6-LT3-2(3)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000553" y="4903554"/>
            <a:ext cx="1174328" cy="367943"/>
          </a:xfrm>
          <a:prstGeom prst="rect">
            <a:avLst/>
          </a:prstGeom>
          <a:noFill/>
        </p:spPr>
      </p:pic>
      <p:pic>
        <p:nvPicPr>
          <p:cNvPr id="23" name="Picture 8" descr="F:\AAA-LÀM ẢNH SLIDE\Bai6-LT3-2(4)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40809" y="3447093"/>
            <a:ext cx="847552" cy="368501"/>
          </a:xfrm>
          <a:prstGeom prst="rect">
            <a:avLst/>
          </a:prstGeom>
          <a:noFill/>
        </p:spPr>
      </p:pic>
      <p:pic>
        <p:nvPicPr>
          <p:cNvPr id="24" name="Picture 9" descr="F:\AAA-LÀM ẢNH SLIDE\Bai6-LT3-2(5)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14783" y="3145415"/>
            <a:ext cx="1240152" cy="337885"/>
          </a:xfrm>
          <a:prstGeom prst="rect">
            <a:avLst/>
          </a:prstGeom>
          <a:noFill/>
        </p:spPr>
      </p:pic>
      <p:pic>
        <p:nvPicPr>
          <p:cNvPr id="25" name="Picture 10" descr="F:\AAA-LÀM ẢNH SLIDE\Bai6-LT3-2(6)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221810" y="5024580"/>
            <a:ext cx="870631" cy="691132"/>
          </a:xfrm>
          <a:prstGeom prst="rect">
            <a:avLst/>
          </a:prstGeom>
          <a:noFill/>
        </p:spPr>
      </p:pic>
      <p:pic>
        <p:nvPicPr>
          <p:cNvPr id="26" name="Picture 11" descr="F:\AAA-LÀM ẢNH SLIDE\Bai6-LT3-2(7)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9770710" y="4236609"/>
            <a:ext cx="768721" cy="612273"/>
          </a:xfrm>
          <a:prstGeom prst="rect">
            <a:avLst/>
          </a:prstGeom>
          <a:noFill/>
        </p:spPr>
      </p:pic>
      <p:pic>
        <p:nvPicPr>
          <p:cNvPr id="27" name="Picture 12" descr="F:\AAA-LÀM ẢNH SLIDE\Bai6-LT3-2(8)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flipH="1">
            <a:off x="8380310" y="5462304"/>
            <a:ext cx="1194978" cy="337767"/>
          </a:xfrm>
          <a:prstGeom prst="rect">
            <a:avLst/>
          </a:prstGeom>
          <a:noFill/>
        </p:spPr>
      </p:pic>
      <p:grpSp>
        <p:nvGrpSpPr>
          <p:cNvPr id="28" name="Group 78"/>
          <p:cNvGrpSpPr/>
          <p:nvPr/>
        </p:nvGrpSpPr>
        <p:grpSpPr>
          <a:xfrm>
            <a:off x="5139265" y="3993021"/>
            <a:ext cx="620886" cy="748666"/>
            <a:chOff x="3769744" y="2401349"/>
            <a:chExt cx="465826" cy="561695"/>
          </a:xfrm>
        </p:grpSpPr>
        <p:sp>
          <p:nvSpPr>
            <p:cNvPr id="29" name="Rounded Rectangle 28"/>
            <p:cNvSpPr/>
            <p:nvPr/>
          </p:nvSpPr>
          <p:spPr>
            <a:xfrm>
              <a:off x="3769744" y="2475782"/>
              <a:ext cx="465826" cy="4572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4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30526" y="2401349"/>
              <a:ext cx="328570" cy="561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094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5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1" name="Group 81"/>
          <p:cNvGrpSpPr/>
          <p:nvPr/>
        </p:nvGrpSpPr>
        <p:grpSpPr>
          <a:xfrm>
            <a:off x="6814121" y="4000692"/>
            <a:ext cx="620886" cy="748666"/>
            <a:chOff x="5026322" y="2407104"/>
            <a:chExt cx="465826" cy="561695"/>
          </a:xfrm>
        </p:grpSpPr>
        <p:sp>
          <p:nvSpPr>
            <p:cNvPr id="32" name="Rounded Rectangle 31"/>
            <p:cNvSpPr/>
            <p:nvPr/>
          </p:nvSpPr>
          <p:spPr>
            <a:xfrm>
              <a:off x="5026322" y="2472911"/>
              <a:ext cx="465826" cy="4572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4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04357" y="2407104"/>
              <a:ext cx="328570" cy="561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094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5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4" name="Group 79"/>
          <p:cNvGrpSpPr/>
          <p:nvPr/>
        </p:nvGrpSpPr>
        <p:grpSpPr>
          <a:xfrm>
            <a:off x="5990108" y="4082706"/>
            <a:ext cx="609388" cy="618913"/>
            <a:chOff x="4408097" y="2468635"/>
            <a:chExt cx="457200" cy="464346"/>
          </a:xfrm>
        </p:grpSpPr>
        <p:sp>
          <p:nvSpPr>
            <p:cNvPr id="35" name="Oval 34"/>
            <p:cNvSpPr/>
            <p:nvPr/>
          </p:nvSpPr>
          <p:spPr>
            <a:xfrm>
              <a:off x="4408097" y="2475781"/>
              <a:ext cx="457200" cy="4572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4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93608" y="2468635"/>
              <a:ext cx="281666" cy="438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094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7" name="Group 93"/>
          <p:cNvGrpSpPr/>
          <p:nvPr/>
        </p:nvGrpSpPr>
        <p:grpSpPr>
          <a:xfrm>
            <a:off x="5052216" y="4012907"/>
            <a:ext cx="752129" cy="681556"/>
            <a:chOff x="3720874" y="2421637"/>
            <a:chExt cx="564293" cy="511345"/>
          </a:xfrm>
        </p:grpSpPr>
        <p:sp>
          <p:nvSpPr>
            <p:cNvPr id="38" name="Rounded Rectangle 37"/>
            <p:cNvSpPr/>
            <p:nvPr/>
          </p:nvSpPr>
          <p:spPr>
            <a:xfrm>
              <a:off x="3769744" y="2475782"/>
              <a:ext cx="465826" cy="4572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4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20874" y="2421637"/>
              <a:ext cx="564293" cy="50016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6094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2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B6BDD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10</a:t>
              </a:r>
            </a:p>
          </p:txBody>
        </p:sp>
      </p:grpSp>
      <p:grpSp>
        <p:nvGrpSpPr>
          <p:cNvPr id="40" name="Group 96"/>
          <p:cNvGrpSpPr/>
          <p:nvPr/>
        </p:nvGrpSpPr>
        <p:grpSpPr>
          <a:xfrm>
            <a:off x="6840809" y="3993021"/>
            <a:ext cx="620886" cy="748666"/>
            <a:chOff x="5026322" y="2388810"/>
            <a:chExt cx="465826" cy="561695"/>
          </a:xfrm>
        </p:grpSpPr>
        <p:sp>
          <p:nvSpPr>
            <p:cNvPr id="41" name="Rounded Rectangle 40"/>
            <p:cNvSpPr/>
            <p:nvPr/>
          </p:nvSpPr>
          <p:spPr>
            <a:xfrm>
              <a:off x="5026322" y="2472911"/>
              <a:ext cx="465826" cy="4572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4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53634" y="2388810"/>
              <a:ext cx="381488" cy="56169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6094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5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B6BDD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</p:grpSp>
      <p:grpSp>
        <p:nvGrpSpPr>
          <p:cNvPr id="43" name="Group 99"/>
          <p:cNvGrpSpPr/>
          <p:nvPr/>
        </p:nvGrpSpPr>
        <p:grpSpPr>
          <a:xfrm>
            <a:off x="6003452" y="4082706"/>
            <a:ext cx="609388" cy="646331"/>
            <a:chOff x="4408097" y="2455633"/>
            <a:chExt cx="457200" cy="484917"/>
          </a:xfrm>
        </p:grpSpPr>
        <p:sp>
          <p:nvSpPr>
            <p:cNvPr id="44" name="Oval 43"/>
            <p:cNvSpPr/>
            <p:nvPr/>
          </p:nvSpPr>
          <p:spPr>
            <a:xfrm>
              <a:off x="4408097" y="2475781"/>
              <a:ext cx="457200" cy="4572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4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453828" y="2455633"/>
              <a:ext cx="344205" cy="48491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6094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B6BDD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&gt;</a:t>
              </a:r>
            </a:p>
          </p:txBody>
        </p:sp>
      </p:grpSp>
      <p:sp>
        <p:nvSpPr>
          <p:cNvPr id="46" name="Rounded Rectangle 12">
            <a:extLst>
              <a:ext uri="{FF2B5EF4-FFF2-40B4-BE49-F238E27FC236}">
                <a16:creationId xmlns:a16="http://schemas.microsoft.com/office/drawing/2014/main" xmlns="" id="{C2D88734-329C-F4FD-616E-EBFCF1D30065}"/>
              </a:ext>
            </a:extLst>
          </p:cNvPr>
          <p:cNvSpPr/>
          <p:nvPr/>
        </p:nvSpPr>
        <p:spPr>
          <a:xfrm>
            <a:off x="905567" y="461295"/>
            <a:ext cx="4087347" cy="496648"/>
          </a:xfrm>
          <a:prstGeom prst="roundRect">
            <a:avLst/>
          </a:prstGeom>
          <a:solidFill>
            <a:srgbClr val="61DC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 Pro" pitchFamily="2" charset="0"/>
                <a:ea typeface="Cambria" panose="02040503050406030204" pitchFamily="18" charset="0"/>
                <a:cs typeface="Arial-Rounded" panose="020B0500000000000000" pitchFamily="34" charset="0"/>
              </a:rPr>
              <a:t>So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 Pro" pitchFamily="2" charset="0"/>
                <a:ea typeface="Cambria" panose="02040503050406030204" pitchFamily="18" charset="0"/>
                <a:cs typeface="Arial-Rounded" panose="020B0500000000000000" pitchFamily="34" charset="0"/>
              </a:rPr>
              <a:t>sánh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 Pro" pitchFamily="2" charset="0"/>
                <a:ea typeface="Cambria" panose="02040503050406030204" pitchFamily="18" charset="0"/>
                <a:cs typeface="Arial-Rounded" panose="020B0500000000000000" pitchFamily="34" charset="0"/>
              </a:rPr>
              <a:t> (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 Pro" pitchFamily="2" charset="0"/>
                <a:ea typeface="Cambria" panose="02040503050406030204" pitchFamily="18" charset="0"/>
                <a:cs typeface="Arial-Rounded" panose="020B0500000000000000" pitchFamily="34" charset="0"/>
              </a:rPr>
              <a:t>theo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 Pro" pitchFamily="2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 Pro" pitchFamily="2" charset="0"/>
                <a:ea typeface="Cambria" panose="02040503050406030204" pitchFamily="18" charset="0"/>
                <a:cs typeface="Arial-Rounded" panose="020B0500000000000000" pitchFamily="34" charset="0"/>
              </a:rPr>
              <a:t>mẫu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 Pro" pitchFamily="2" charset="0"/>
                <a:ea typeface="Cambria" panose="02040503050406030204" pitchFamily="18" charset="0"/>
                <a:cs typeface="Arial-Rounded" panose="020B0500000000000000" pitchFamily="34" charset="0"/>
              </a:rPr>
              <a:t>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 Vietnam Pro" pitchFamily="2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0857FD6A-C3AF-3897-0047-B280C6B7A02D}"/>
              </a:ext>
            </a:extLst>
          </p:cNvPr>
          <p:cNvSpPr/>
          <p:nvPr/>
        </p:nvSpPr>
        <p:spPr>
          <a:xfrm>
            <a:off x="535452" y="466361"/>
            <a:ext cx="560603" cy="451498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11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7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8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5B688F2-69F3-671D-4984-BA14D16AC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46" y="0"/>
            <a:ext cx="6389162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1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57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微软雅黑</vt:lpstr>
      <vt:lpstr>#9Slide05 Dear Saturday</vt:lpstr>
      <vt:lpstr>Arial</vt:lpstr>
      <vt:lpstr>Arial Rounded MT Bold</vt:lpstr>
      <vt:lpstr>Arial-Rounded</vt:lpstr>
      <vt:lpstr>Be Vietnam Pro</vt:lpstr>
      <vt:lpstr>Calibri</vt:lpstr>
      <vt:lpstr>Calibri Light</vt:lpstr>
      <vt:lpstr>Cambria</vt:lpstr>
      <vt:lpstr>等线</vt:lpstr>
      <vt:lpstr>自定义设计方案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65</cp:revision>
  <dcterms:created xsi:type="dcterms:W3CDTF">2021-07-24T01:07:49Z</dcterms:created>
  <dcterms:modified xsi:type="dcterms:W3CDTF">2025-10-23T14:08:49Z</dcterms:modified>
</cp:coreProperties>
</file>