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2"/>
  </p:notesMasterIdLst>
  <p:sldIdLst>
    <p:sldId id="323" r:id="rId2"/>
    <p:sldId id="305" r:id="rId3"/>
    <p:sldId id="308" r:id="rId4"/>
    <p:sldId id="315" r:id="rId5"/>
    <p:sldId id="264" r:id="rId6"/>
    <p:sldId id="309" r:id="rId7"/>
    <p:sldId id="312" r:id="rId8"/>
    <p:sldId id="313" r:id="rId9"/>
    <p:sldId id="316" r:id="rId10"/>
    <p:sldId id="325" r:id="rId11"/>
  </p:sldIdLst>
  <p:sldSz cx="9147175" cy="5145088"/>
  <p:notesSz cx="6858000" cy="9144000"/>
  <p:embeddedFontLst>
    <p:embeddedFont>
      <p:font typeface="Lato" panose="020B0604020202020204" charset="0"/>
      <p:regular r:id="rId13"/>
      <p:bold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VNI-Avo" panose="020B0604020202020204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38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126" y="8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62096-7999-409B-9DE3-34E9E5CB929D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34B96-593F-4013-A8D3-105A0CF47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25463" y="884505"/>
            <a:ext cx="8169274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ĐẾN THĂM LỚP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3838" y="2260702"/>
            <a:ext cx="8772524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149435" y="3386322"/>
            <a:ext cx="5486400" cy="88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101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436916" y="641267"/>
            <a:ext cx="6424550" cy="3051959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FFFF00"/>
                </a:solidFill>
                <a:latin typeface="VNI-Avo" pitchFamily="2" charset="0"/>
              </a:rPr>
              <a:t>Vaän duïng</a:t>
            </a:r>
          </a:p>
        </p:txBody>
      </p:sp>
    </p:spTree>
    <p:extLst>
      <p:ext uri="{BB962C8B-B14F-4D97-AF65-F5344CB8AC3E}">
        <p14:creationId xmlns:p14="http://schemas.microsoft.com/office/powerpoint/2010/main" val="308923611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GB" sz="3600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5: </a:t>
            </a:r>
            <a:r>
              <a:rPr lang="en-GB" sz="3600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lang="en-GB" sz="3600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GB" sz="3600" dirty="0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593708" y="1132232"/>
            <a:ext cx="8074041" cy="3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51"/>
            <a:ext cx="3305040" cy="165252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-668520" y="-1149905"/>
            <a:ext cx="10713492" cy="12023198"/>
            <a:chOff x="2618591" y="-924274"/>
            <a:chExt cx="7315200" cy="10313554"/>
          </a:xfrm>
        </p:grpSpPr>
        <p:pic>
          <p:nvPicPr>
            <p:cNvPr id="61" name="Picture 3" descr="F:\AAA-PDF-SGK\B5-KP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8591" y="-924274"/>
              <a:ext cx="7315200" cy="1031355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141164" y="287381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2935" y="3296807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9066" y="329058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486" y="329369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487" y="286448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4725" y="679014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6752" y="2960083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vaø</a:t>
            </a:r>
            <a:endParaRPr lang="en-GB" sz="1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rgbClr val="40505E"/>
                </a:solidFill>
                <a:latin typeface="VNI-Avo" pitchFamily="2" charset="0"/>
                <a:cs typeface="Lato" panose="020F0502020204030203" pitchFamily="34" charset="0"/>
              </a:rPr>
              <a:t>ñöôïc</a:t>
            </a:r>
            <a:endParaRPr lang="en-GB" sz="1600" b="1" dirty="0">
              <a:solidFill>
                <a:srgbClr val="40505E"/>
              </a:solidFill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=""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>
                  <a:latin typeface="VNI-Avo" pitchFamily="2" charset="0"/>
                  <a:cs typeface="Lato" panose="020F0502020204030203" pitchFamily="34" charset="0"/>
                </a:rPr>
                <a:t>Nam coù:</a:t>
              </a:r>
              <a:endParaRPr lang="en-GB" sz="1600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=""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  </a:t>
              </a:r>
              <a:r>
                <a:rPr lang="en-GB" sz="1600" b="1">
                  <a:latin typeface="VNI-Avo" pitchFamily="2" charset="0"/>
                  <a:cs typeface="Lato" panose="020F0502020204030203" pitchFamily="34" charset="0"/>
                </a:rPr>
                <a:t>Mai coù:</a:t>
              </a:r>
              <a:endParaRPr lang="en-GB" sz="1600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rgbClr val="FF0000"/>
                  </a:solidFill>
                  <a:latin typeface="VNI-Avo" pitchFamily="2" charset="0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>
                      <a:lumMod val="95000"/>
                    </a:schemeClr>
                  </a:solidFill>
                  <a:latin typeface="VNI-Avo" pitchFamily="2" charset="0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VNI-Avo" pitchFamily="2" charset="0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VNI-Avo" pitchFamily="2" charset="0"/>
              </a:endParaRPr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VNI-Avo" pitchFamily="2" charset="0"/>
                  <a:cs typeface="Lato" panose="020F0502020204030203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23803" cy="961902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327036" y="-4099917"/>
            <a:ext cx="8966962" cy="988319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Lato"/>
                </a:rPr>
                <a:t>?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32913" y="1058413"/>
            <a:ext cx="1026505" cy="3284578"/>
            <a:chOff x="-5428" y="-2205538"/>
            <a:chExt cx="1026505" cy="3284578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-5428" y="-2205538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3B6BDD"/>
                  </a:solidFill>
                  <a:latin typeface="VNI-Avo" pitchFamily="2" charset="0"/>
                  <a:cs typeface="Lato" panose="020F0502020204030203" pitchFamily="34" charset="0"/>
                </a:rPr>
                <a:t>1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6042" y="-2138968"/>
              <a:ext cx="59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>
                  <a:latin typeface="VNI-Avo" pitchFamily="2" charset="0"/>
                  <a:cs typeface="Lato" panose="020F0502020204030203" pitchFamily="34" charset="0"/>
                </a:rPr>
                <a:t>Soá?</a:t>
              </a:r>
              <a:endParaRPr lang="en-GB" b="1" dirty="0">
                <a:latin typeface="VNI-Avo" pitchFamily="2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=""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latin typeface="Lato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=""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3384" cy="159669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15538" y="1611023"/>
            <a:ext cx="1381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latin typeface="VNI-Avo" pitchFamily="2" charset="0"/>
                <a:cs typeface="Lato" panose="020F0502020204030203" pitchFamily="34" charset="0"/>
              </a:rPr>
              <a:t>2. Soá?</a:t>
            </a:r>
            <a:endParaRPr lang="en-GB" sz="2400" b="1" dirty="0">
              <a:latin typeface="VNI-Avo" pitchFamily="2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Lato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234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9315</TotalTime>
  <Words>129</Words>
  <Application>Microsoft Office PowerPoint</Application>
  <PresentationFormat>Custom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Lato</vt:lpstr>
      <vt:lpstr>Arial</vt:lpstr>
      <vt:lpstr>Calibri Light</vt:lpstr>
      <vt:lpstr>VNI-Avo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262</cp:revision>
  <dcterms:created xsi:type="dcterms:W3CDTF">2020-02-21T03:04:01Z</dcterms:created>
  <dcterms:modified xsi:type="dcterms:W3CDTF">2025-10-23T14:06:56Z</dcterms:modified>
</cp:coreProperties>
</file>