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73" r:id="rId2"/>
  </p:sldMasterIdLst>
  <p:notesMasterIdLst>
    <p:notesMasterId r:id="rId11"/>
  </p:notesMasterIdLst>
  <p:sldIdLst>
    <p:sldId id="690" r:id="rId3"/>
    <p:sldId id="691" r:id="rId4"/>
    <p:sldId id="692" r:id="rId5"/>
    <p:sldId id="696" r:id="rId6"/>
    <p:sldId id="697" r:id="rId7"/>
    <p:sldId id="698" r:id="rId8"/>
    <p:sldId id="699" r:id="rId9"/>
    <p:sldId id="700" r:id="rId10"/>
  </p:sldIdLst>
  <p:sldSz cx="9144000" cy="5143500" type="screen16x9"/>
  <p:notesSz cx="6858000" cy="9144000"/>
  <p:embeddedFontLst>
    <p:embeddedFont>
      <p:font typeface=".VnCooper" panose="020B7200000000000000" pitchFamily="34" charset="0"/>
      <p:regular r:id="rId12"/>
    </p:embeddedFont>
    <p:embeddedFont>
      <p:font typeface="Arial Rounded MT Bold" panose="020F0704030504030204" pitchFamily="34" charset="0"/>
      <p:regular r:id="rId13"/>
    </p:embeddedFont>
    <p:embeddedFont>
      <p:font typeface="Arial-Rounded" panose="020B0500000000000000" charset="0"/>
      <p:regular r:id="rId14"/>
      <p:bold r:id="rId15"/>
    </p:embeddedFont>
    <p:embeddedFont>
      <p:font typeface="HP-211" panose="020B0604020202020204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D56"/>
    <a:srgbClr val="D8EFF0"/>
    <a:srgbClr val="05BDF2"/>
    <a:srgbClr val="74B43C"/>
    <a:srgbClr val="C8DEA3"/>
    <a:srgbClr val="72CEEE"/>
    <a:srgbClr val="0099DA"/>
    <a:srgbClr val="D00000"/>
    <a:srgbClr val="E6E6E6"/>
    <a:srgbClr val="D729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97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3EA39E1C-CE66-2F12-5455-400F3F7F88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DF572B94-68E4-0580-C486-14C2647CAC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DE9CF408-83D8-FF31-40F0-F10ACAA47D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E184EE-CF3B-4A7F-A52B-4E4EF94AB94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3EA39E1C-CE66-2F12-5455-400F3F7F88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DF572B94-68E4-0580-C486-14C2647CAC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DE9CF408-83D8-FF31-40F0-F10ACAA47D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E184EE-CF3B-4A7F-A52B-4E4EF94AB94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3E8E90F9-2631-407B-69B3-59E2BB5AEF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7958B1F3-7A24-6FD0-0D2E-9199742556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Hay còn gọi là CHIM ĐA ĐA </a:t>
            </a: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6258B2CC-5907-8C5E-CD07-5D42B26D6F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725B5F-3A74-4814-A5C9-CB1615F17EA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BCC4BA25-5DEA-4628-B148-4BAB4174C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8DE51278-DBA2-7491-A5E4-451D14FBF5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0929445E-7B8C-67F4-A198-A07011C690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B7A2591-8AB1-4791-8BC0-E012ECA5FCEB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9C10FA45-2FD7-9CEC-C8B2-895D61D921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9850FCEF-AC4E-7E11-885E-4E9B32D7F0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D7C377F2-A736-85F6-4BFA-9DA51C8DC4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BD14D4-5A89-457B-B023-848A98F9ABD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EDDB70-CF3F-E54C-A1BC-EEB5A37E2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070C99-F9D0-9AF4-FAF6-143A13E478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F6FAAB-313F-AA22-A730-1F98B0BF5B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3576C-9AF0-48BF-B6DD-80934A03FD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03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CFB378-CF19-265A-E641-A8D6AD79A7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6F2411-D728-DD26-EA39-3381182918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B29CE3-CE1E-1AAA-438F-A0ABA55529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9F5FE-7C88-4559-9D24-8C443FC521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273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2EC736-5899-85AB-FCD5-B3B3C5B7E5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CCDBD8-D595-C92B-FBBA-3507A8D669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44525F-1E32-34A4-EFA0-5CFE94D824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7A357-8B72-416C-B127-D17B6C6E09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553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2491AC5-D2AB-B80C-3C55-2529A90E51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0F2BE1-9663-C69F-EA83-E48D1E0115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FEC62F-338E-A1D8-A942-39973372EF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CE861-48FA-46C9-B59C-89472BA344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794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5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3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31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9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6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4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62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D2A02-E028-34F1-6748-8926CD858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5E051-D47D-47B7-A98B-F7C6F2242EFD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EC964-9415-599B-14CB-A657EB9D6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14E3F-7A87-54E5-35F5-72131C368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7A020-CE95-4B9F-8137-2C74A1426A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255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16542-C126-C90A-D781-727DDA44C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F889-9822-4E1E-A1F1-A6403B2C7F25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BEB61-5999-E324-8E82-2E05DE56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6758E-51D0-3AB7-E2E7-C7282404F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40072-8815-4FC0-807C-22A9C17AE4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397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22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128">
                <a:solidFill>
                  <a:schemeClr val="tx1">
                    <a:tint val="75000"/>
                  </a:schemeClr>
                </a:solidFill>
              </a:defRPr>
            </a:lvl1pPr>
            <a:lvl2pPr marL="257827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2pPr>
            <a:lvl3pPr marL="515653" indent="0">
              <a:buNone/>
              <a:defRPr sz="902">
                <a:solidFill>
                  <a:schemeClr val="tx1">
                    <a:tint val="75000"/>
                  </a:schemeClr>
                </a:solidFill>
              </a:defRPr>
            </a:lvl3pPr>
            <a:lvl4pPr marL="77348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4pPr>
            <a:lvl5pPr marL="1031306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5pPr>
            <a:lvl6pPr marL="1289132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6pPr>
            <a:lvl7pPr marL="1546959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7pPr>
            <a:lvl8pPr marL="1804786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8pPr>
            <a:lvl9pPr marL="2062612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6FF70-8709-25B3-731E-EB7D560A7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6F371-A236-4CFF-9CED-4C7E2D128889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327D0-240F-7094-667F-737089B07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813A6-B283-B6E1-AF11-120228998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C06D7-1B05-46B1-B75D-DB8D64F0F2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525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200153"/>
            <a:ext cx="5395912" cy="3394472"/>
          </a:xfrm>
        </p:spPr>
        <p:txBody>
          <a:bodyPr/>
          <a:lstStyle>
            <a:lvl1pPr>
              <a:defRPr sz="1579"/>
            </a:lvl1pPr>
            <a:lvl2pPr>
              <a:defRPr sz="1354"/>
            </a:lvl2pPr>
            <a:lvl3pPr>
              <a:defRPr sz="1128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325" y="1200153"/>
            <a:ext cx="5397500" cy="3394472"/>
          </a:xfrm>
        </p:spPr>
        <p:txBody>
          <a:bodyPr/>
          <a:lstStyle>
            <a:lvl1pPr>
              <a:defRPr sz="1579"/>
            </a:lvl1pPr>
            <a:lvl2pPr>
              <a:defRPr sz="1354"/>
            </a:lvl2pPr>
            <a:lvl3pPr>
              <a:defRPr sz="1128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34E2F9-6233-C58D-3F53-E835AB3B5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F94A2-3987-4680-9C03-95650BB085ED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585145-0026-9DAB-966D-200E678E2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18E36E1-8072-16F7-36E3-D7334AFC9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3DB93-7C65-430C-907E-96AF195371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504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1354" b="1"/>
            </a:lvl1pPr>
            <a:lvl2pPr marL="257827" indent="0">
              <a:buNone/>
              <a:defRPr sz="1128" b="1"/>
            </a:lvl2pPr>
            <a:lvl3pPr marL="515653" indent="0">
              <a:buNone/>
              <a:defRPr sz="1015" b="1"/>
            </a:lvl3pPr>
            <a:lvl4pPr marL="773480" indent="0">
              <a:buNone/>
              <a:defRPr sz="902" b="1"/>
            </a:lvl4pPr>
            <a:lvl5pPr marL="1031306" indent="0">
              <a:buNone/>
              <a:defRPr sz="902" b="1"/>
            </a:lvl5pPr>
            <a:lvl6pPr marL="1289132" indent="0">
              <a:buNone/>
              <a:defRPr sz="902" b="1"/>
            </a:lvl6pPr>
            <a:lvl7pPr marL="1546959" indent="0">
              <a:buNone/>
              <a:defRPr sz="902" b="1"/>
            </a:lvl7pPr>
            <a:lvl8pPr marL="1804786" indent="0">
              <a:buNone/>
              <a:defRPr sz="902" b="1"/>
            </a:lvl8pPr>
            <a:lvl9pPr marL="2062612" indent="0">
              <a:buNone/>
              <a:defRPr sz="90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1354"/>
            </a:lvl1pPr>
            <a:lvl2pPr>
              <a:defRPr sz="1128"/>
            </a:lvl2pPr>
            <a:lvl3pPr>
              <a:defRPr sz="1015"/>
            </a:lvl3pPr>
            <a:lvl4pPr>
              <a:defRPr sz="902"/>
            </a:lvl4pPr>
            <a:lvl5pPr>
              <a:defRPr sz="902"/>
            </a:lvl5pPr>
            <a:lvl6pPr>
              <a:defRPr sz="902"/>
            </a:lvl6pPr>
            <a:lvl7pPr>
              <a:defRPr sz="902"/>
            </a:lvl7pPr>
            <a:lvl8pPr>
              <a:defRPr sz="902"/>
            </a:lvl8pPr>
            <a:lvl9pPr>
              <a:defRPr sz="90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354" b="1"/>
            </a:lvl1pPr>
            <a:lvl2pPr marL="257827" indent="0">
              <a:buNone/>
              <a:defRPr sz="1128" b="1"/>
            </a:lvl2pPr>
            <a:lvl3pPr marL="515653" indent="0">
              <a:buNone/>
              <a:defRPr sz="1015" b="1"/>
            </a:lvl3pPr>
            <a:lvl4pPr marL="773480" indent="0">
              <a:buNone/>
              <a:defRPr sz="902" b="1"/>
            </a:lvl4pPr>
            <a:lvl5pPr marL="1031306" indent="0">
              <a:buNone/>
              <a:defRPr sz="902" b="1"/>
            </a:lvl5pPr>
            <a:lvl6pPr marL="1289132" indent="0">
              <a:buNone/>
              <a:defRPr sz="902" b="1"/>
            </a:lvl6pPr>
            <a:lvl7pPr marL="1546959" indent="0">
              <a:buNone/>
              <a:defRPr sz="902" b="1"/>
            </a:lvl7pPr>
            <a:lvl8pPr marL="1804786" indent="0">
              <a:buNone/>
              <a:defRPr sz="902" b="1"/>
            </a:lvl8pPr>
            <a:lvl9pPr marL="2062612" indent="0">
              <a:buNone/>
              <a:defRPr sz="90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354"/>
            </a:lvl1pPr>
            <a:lvl2pPr>
              <a:defRPr sz="1128"/>
            </a:lvl2pPr>
            <a:lvl3pPr>
              <a:defRPr sz="1015"/>
            </a:lvl3pPr>
            <a:lvl4pPr>
              <a:defRPr sz="902"/>
            </a:lvl4pPr>
            <a:lvl5pPr>
              <a:defRPr sz="902"/>
            </a:lvl5pPr>
            <a:lvl6pPr>
              <a:defRPr sz="902"/>
            </a:lvl6pPr>
            <a:lvl7pPr>
              <a:defRPr sz="902"/>
            </a:lvl7pPr>
            <a:lvl8pPr>
              <a:defRPr sz="902"/>
            </a:lvl8pPr>
            <a:lvl9pPr>
              <a:defRPr sz="90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CC8A4A4-5656-7780-4B24-3D9925989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A40CF-FBAA-4257-9D19-ADC69DE6FD81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2DB6F74-528F-13DF-9A59-860974719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CC6E682-0CFF-BD50-4528-CB3C18BE3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B4560-7F83-4C89-A445-82F968DD52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1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39525D5-FC66-8D67-1B6D-6F729FD07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C75D4-DA9E-4749-925E-536A9083622B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BD72DC1-BAD5-7913-2271-BEC8FA1B2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E08CF86-9E4A-67C3-DFE1-8206781EB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65325-3A48-49E5-8FC1-EA55D09CBF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75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8DFD38F-6DB9-3843-0AA5-CB5608C2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F7BE6-DB02-466C-B297-EA7364E4CAB0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50C00A9-E92C-91A4-869B-7F6C68F3C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8E1FC21-FCFB-839D-B090-1EA114156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E320E-2352-4E18-8280-6D7ED24261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80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F5A5C4-9442-E0B7-8345-3889652D08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488120-B8F5-4084-2A7B-3D8748976D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73B260-4250-BCA6-0CD8-A53A90ECB0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84D48-443A-4181-A122-469B346E30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628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12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1805"/>
            </a:lvl1pPr>
            <a:lvl2pPr>
              <a:defRPr sz="1579"/>
            </a:lvl2pPr>
            <a:lvl3pPr>
              <a:defRPr sz="1354"/>
            </a:lvl3pPr>
            <a:lvl4pPr>
              <a:defRPr sz="1128"/>
            </a:lvl4pPr>
            <a:lvl5pPr>
              <a:defRPr sz="1128"/>
            </a:lvl5pPr>
            <a:lvl6pPr>
              <a:defRPr sz="1128"/>
            </a:lvl6pPr>
            <a:lvl7pPr>
              <a:defRPr sz="1128"/>
            </a:lvl7pPr>
            <a:lvl8pPr>
              <a:defRPr sz="1128"/>
            </a:lvl8pPr>
            <a:lvl9pPr>
              <a:defRPr sz="11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790"/>
            </a:lvl1pPr>
            <a:lvl2pPr marL="257827" indent="0">
              <a:buNone/>
              <a:defRPr sz="677"/>
            </a:lvl2pPr>
            <a:lvl3pPr marL="515653" indent="0">
              <a:buNone/>
              <a:defRPr sz="564"/>
            </a:lvl3pPr>
            <a:lvl4pPr marL="773480" indent="0">
              <a:buNone/>
              <a:defRPr sz="508"/>
            </a:lvl4pPr>
            <a:lvl5pPr marL="1031306" indent="0">
              <a:buNone/>
              <a:defRPr sz="508"/>
            </a:lvl5pPr>
            <a:lvl6pPr marL="1289132" indent="0">
              <a:buNone/>
              <a:defRPr sz="508"/>
            </a:lvl6pPr>
            <a:lvl7pPr marL="1546959" indent="0">
              <a:buNone/>
              <a:defRPr sz="508"/>
            </a:lvl7pPr>
            <a:lvl8pPr marL="1804786" indent="0">
              <a:buNone/>
              <a:defRPr sz="508"/>
            </a:lvl8pPr>
            <a:lvl9pPr marL="2062612" indent="0">
              <a:buNone/>
              <a:defRPr sz="5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7F65F4-618E-37B8-9849-9D909416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5B660-45C8-426F-8D08-8ACE6C75F0DD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010FF1-B423-CC82-C118-3F03AE9D7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BDA6F0-B6CB-9661-C739-99A0EBA2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EBAB8-F19A-4D09-B470-C8D54D882C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518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12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805"/>
            </a:lvl1pPr>
            <a:lvl2pPr marL="257827" indent="0">
              <a:buNone/>
              <a:defRPr sz="1579"/>
            </a:lvl2pPr>
            <a:lvl3pPr marL="515653" indent="0">
              <a:buNone/>
              <a:defRPr sz="1354"/>
            </a:lvl3pPr>
            <a:lvl4pPr marL="773480" indent="0">
              <a:buNone/>
              <a:defRPr sz="1128"/>
            </a:lvl4pPr>
            <a:lvl5pPr marL="1031306" indent="0">
              <a:buNone/>
              <a:defRPr sz="1128"/>
            </a:lvl5pPr>
            <a:lvl6pPr marL="1289132" indent="0">
              <a:buNone/>
              <a:defRPr sz="1128"/>
            </a:lvl6pPr>
            <a:lvl7pPr marL="1546959" indent="0">
              <a:buNone/>
              <a:defRPr sz="1128"/>
            </a:lvl7pPr>
            <a:lvl8pPr marL="1804786" indent="0">
              <a:buNone/>
              <a:defRPr sz="1128"/>
            </a:lvl8pPr>
            <a:lvl9pPr marL="2062612" indent="0">
              <a:buNone/>
              <a:defRPr sz="1128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790"/>
            </a:lvl1pPr>
            <a:lvl2pPr marL="257827" indent="0">
              <a:buNone/>
              <a:defRPr sz="677"/>
            </a:lvl2pPr>
            <a:lvl3pPr marL="515653" indent="0">
              <a:buNone/>
              <a:defRPr sz="564"/>
            </a:lvl3pPr>
            <a:lvl4pPr marL="773480" indent="0">
              <a:buNone/>
              <a:defRPr sz="508"/>
            </a:lvl4pPr>
            <a:lvl5pPr marL="1031306" indent="0">
              <a:buNone/>
              <a:defRPr sz="508"/>
            </a:lvl5pPr>
            <a:lvl6pPr marL="1289132" indent="0">
              <a:buNone/>
              <a:defRPr sz="508"/>
            </a:lvl6pPr>
            <a:lvl7pPr marL="1546959" indent="0">
              <a:buNone/>
              <a:defRPr sz="508"/>
            </a:lvl7pPr>
            <a:lvl8pPr marL="1804786" indent="0">
              <a:buNone/>
              <a:defRPr sz="508"/>
            </a:lvl8pPr>
            <a:lvl9pPr marL="2062612" indent="0">
              <a:buNone/>
              <a:defRPr sz="5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AEA728B-7862-FE35-8B62-7A6382EDC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EDD96-20F2-4801-931F-F133AE2DB31C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FD900A-48F7-CF72-3105-E75857DAF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BA9C1A-D5B6-73A2-A787-CD7D1444F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B5AB0-398A-4EFB-9280-3C9FFE9B6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471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B89B7-0311-4565-5381-AFB5022B7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138E6-4581-4798-AB1F-5FC29736F200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66F55-6E13-7357-1D5E-1EFB95E27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79DE7-A89B-DC48-AE52-2EF88CDF2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6F9B1-B3B3-4466-8BF7-29D2B122F1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884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8563" y="205981"/>
            <a:ext cx="2735262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205981"/>
            <a:ext cx="805815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595AE-59A6-196A-72D5-43127C5E5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A6261-8A77-4021-B19E-C66FAA17DC59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76808-45F2-269C-58B0-3888260B8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C24E5-FFEF-2356-D1D6-2D0C93AE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9ABD3-2130-4450-8CDA-FF33B1CC55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419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AAABC4-6FC6-13EC-D00B-C6D3DF7A67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A0A87D-B92A-DFCE-E810-9DAE22C3A2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A2F8D1-B522-1618-F973-6FE7A6F353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F15B1-9649-42CF-81EC-5E1D18BEBC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815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9C5992-143B-DF9A-7620-5AF5426FB2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27049A-78B8-29B2-5486-67A9A18FF9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4B4073-091B-B59A-C253-52BE2D2556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BF279-2F42-496E-B1E2-9B452ED3E9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21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0CE24D2-506D-819F-970B-5C19EC6C41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F644366-8C39-CC4A-86AC-1664D845CE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76D331F-3245-3C43-6071-382C1266FB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192FB-D621-42A8-9268-BEDE264CD9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22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4AD8952-2102-EA73-0F9E-726199838E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3E1F637-3162-7433-DB60-08CA336E4F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17D760D-0FB7-257B-1C53-FFB3A49967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E0003-08B8-406E-8A82-3DA4CDEC65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10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6304323-9D47-50A4-5F87-2CB1409830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EEA9EC6-8F69-5CDE-57BB-F1103006BF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C5A88BA-1CC7-020E-B231-2DFB6604CA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1FB0D-8A17-42F6-9B3A-E852221F45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48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AD8FF4-A3D0-F8E9-A113-D20991318E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FAFFAD-7433-B999-5347-30AAAE8180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FC439C-A61F-7EE7-D201-BE6709EB37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916C2-D021-4D90-8AC4-5C1399665A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0043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869BE2-2F39-79EE-1B81-F26A68C563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EC1683-D035-8511-1EAE-415A148122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D73077-9233-BF90-66C7-ACDC7A6AEE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D6D0A-DB76-46FC-8FB3-35B7C9B506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30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32D47FA-929A-63BD-7C8F-C58D5A8253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DCB1B40-AACB-728E-DC5A-18ABA53600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A7F5560D-2FDA-DF29-955B-F308B76C9EA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66B66683-DA11-C8ED-3F40-1716166DD9A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231E7DCD-5444-9747-1518-E8FA95B91FF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smtClean="0"/>
            </a:lvl1pPr>
          </a:lstStyle>
          <a:p>
            <a:pPr>
              <a:defRPr/>
            </a:pPr>
            <a:fld id="{85186AE1-5A0E-4917-B455-B9CE7897D7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498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9AF04CA8-96EE-6D26-870B-84FEAECDAB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64ED387F-D04D-F1C8-9FCD-F4AFC239D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7F1B2-02B4-C6B1-80A4-C77DF5356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515653" eaLnBrk="1" fontAlgn="auto" hangingPunct="1">
              <a:spcBef>
                <a:spcPts val="0"/>
              </a:spcBef>
              <a:spcAft>
                <a:spcPts val="0"/>
              </a:spcAft>
              <a:defRPr sz="677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8D370EE-F017-4B41-975F-901DEC452A21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F5D8E-7A8C-3A6C-F35F-8C5BA1E2C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515653" eaLnBrk="1" fontAlgn="auto" hangingPunct="1">
              <a:spcBef>
                <a:spcPts val="0"/>
              </a:spcBef>
              <a:spcAft>
                <a:spcPts val="0"/>
              </a:spcAft>
              <a:defRPr sz="677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EB668-CA8A-9BE0-A88E-F9A34BBFA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515541" eaLnBrk="1" hangingPunct="1">
              <a:defRPr sz="675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2211DAE-054E-4440-99CE-F6A20F5A82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32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515541" rtl="0" eaLnBrk="0" fontAlgn="base" hangingPunct="0"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5541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2pPr>
      <a:lvl3pPr algn="ctr" defTabSz="515541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3pPr>
      <a:lvl4pPr algn="ctr" defTabSz="515541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4pPr>
      <a:lvl5pPr algn="ctr" defTabSz="515541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5pPr>
      <a:lvl6pPr marL="342900" algn="ctr" defTabSz="515541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6pPr>
      <a:lvl7pPr marL="685800" algn="ctr" defTabSz="515541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7pPr>
      <a:lvl8pPr marL="1028700" algn="ctr" defTabSz="515541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8pPr>
      <a:lvl9pPr marL="1371600" algn="ctr" defTabSz="515541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92881" indent="-192881" algn="l" defTabSz="51554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554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4129" indent="-128588" algn="l" defTabSz="51554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01304" indent="-128588" algn="l" defTabSz="51554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9669" indent="-128588" algn="l" defTabSz="51554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8046" indent="-128913" algn="l" defTabSz="515653" rtl="0" eaLnBrk="1" latinLnBrk="0" hangingPunct="1">
        <a:spcBef>
          <a:spcPct val="20000"/>
        </a:spcBef>
        <a:buFont typeface="Arial" pitchFamily="34" charset="0"/>
        <a:buChar char="•"/>
        <a:defRPr sz="1128" kern="1200">
          <a:solidFill>
            <a:schemeClr val="tx1"/>
          </a:solidFill>
          <a:latin typeface="+mn-lt"/>
          <a:ea typeface="+mn-ea"/>
          <a:cs typeface="+mn-cs"/>
        </a:defRPr>
      </a:lvl6pPr>
      <a:lvl7pPr marL="1675872" indent="-128913" algn="l" defTabSz="515653" rtl="0" eaLnBrk="1" latinLnBrk="0" hangingPunct="1">
        <a:spcBef>
          <a:spcPct val="20000"/>
        </a:spcBef>
        <a:buFont typeface="Arial" pitchFamily="34" charset="0"/>
        <a:buChar char="•"/>
        <a:defRPr sz="1128" kern="1200">
          <a:solidFill>
            <a:schemeClr val="tx1"/>
          </a:solidFill>
          <a:latin typeface="+mn-lt"/>
          <a:ea typeface="+mn-ea"/>
          <a:cs typeface="+mn-cs"/>
        </a:defRPr>
      </a:lvl7pPr>
      <a:lvl8pPr marL="1933699" indent="-128913" algn="l" defTabSz="515653" rtl="0" eaLnBrk="1" latinLnBrk="0" hangingPunct="1">
        <a:spcBef>
          <a:spcPct val="20000"/>
        </a:spcBef>
        <a:buFont typeface="Arial" pitchFamily="34" charset="0"/>
        <a:buChar char="•"/>
        <a:defRPr sz="1128" kern="1200">
          <a:solidFill>
            <a:schemeClr val="tx1"/>
          </a:solidFill>
          <a:latin typeface="+mn-lt"/>
          <a:ea typeface="+mn-ea"/>
          <a:cs typeface="+mn-cs"/>
        </a:defRPr>
      </a:lvl8pPr>
      <a:lvl9pPr marL="2191526" indent="-128913" algn="l" defTabSz="515653" rtl="0" eaLnBrk="1" latinLnBrk="0" hangingPunct="1">
        <a:spcBef>
          <a:spcPct val="20000"/>
        </a:spcBef>
        <a:buFont typeface="Arial" pitchFamily="34" charset="0"/>
        <a:buChar char="•"/>
        <a:defRPr sz="11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653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827" algn="l" defTabSz="515653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5653" algn="l" defTabSz="515653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3480" algn="l" defTabSz="515653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31306" algn="l" defTabSz="515653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9132" algn="l" defTabSz="515653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6959" algn="l" defTabSz="515653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4786" algn="l" defTabSz="515653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62612" algn="l" defTabSz="515653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5" Type="http://schemas.openxmlformats.org/officeDocument/2006/relationships/image" Target="../media/image7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>
            <a:extLst>
              <a:ext uri="{FF2B5EF4-FFF2-40B4-BE49-F238E27FC236}">
                <a16:creationId xmlns:a16="http://schemas.microsoft.com/office/drawing/2014/main" id="{B8D3E4DD-7F4C-0C62-63A8-414C290CE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78"/>
          <a:stretch>
            <a:fillRect/>
          </a:stretch>
        </p:blipFill>
        <p:spPr bwMode="auto">
          <a:xfrm>
            <a:off x="1209675" y="617935"/>
            <a:ext cx="6754416" cy="279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5012C1-107D-5FF3-7CE9-08885B8E475B}"/>
              </a:ext>
            </a:extLst>
          </p:cNvPr>
          <p:cNvSpPr/>
          <p:nvPr/>
        </p:nvSpPr>
        <p:spPr>
          <a:xfrm>
            <a:off x="1120378" y="479823"/>
            <a:ext cx="6594872" cy="1240631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40" tIns="34320" rIns="68640" bIns="34320" anchor="ctr"/>
          <a:lstStyle/>
          <a:p>
            <a:pPr algn="ctr" defTabSz="515653">
              <a:defRPr/>
            </a:pPr>
            <a:endParaRPr lang="en-US" sz="1015">
              <a:solidFill>
                <a:prstClr val="white"/>
              </a:solidFill>
            </a:endParaRPr>
          </a:p>
        </p:txBody>
      </p:sp>
      <p:pic>
        <p:nvPicPr>
          <p:cNvPr id="24580" name="Picture 3">
            <a:extLst>
              <a:ext uri="{FF2B5EF4-FFF2-40B4-BE49-F238E27FC236}">
                <a16:creationId xmlns:a16="http://schemas.microsoft.com/office/drawing/2014/main" id="{FC3354DF-A2B5-5F42-2B1E-07AEA3F54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16" y="628650"/>
            <a:ext cx="1241822" cy="1256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075F97E-5C5C-A9B7-9667-BC345B7BE2C1}"/>
              </a:ext>
            </a:extLst>
          </p:cNvPr>
          <p:cNvSpPr txBox="1"/>
          <p:nvPr/>
        </p:nvSpPr>
        <p:spPr>
          <a:xfrm>
            <a:off x="1239441" y="656035"/>
            <a:ext cx="635794" cy="390488"/>
          </a:xfrm>
          <a:prstGeom prst="rect">
            <a:avLst/>
          </a:prstGeom>
          <a:noFill/>
        </p:spPr>
        <p:txBody>
          <a:bodyPr lIns="68640" tIns="34320" rIns="68640" bIns="34320">
            <a:spAutoFit/>
          </a:bodyPr>
          <a:lstStyle/>
          <a:p>
            <a:pPr algn="ctr" defTabSz="515653">
              <a:defRPr/>
            </a:pPr>
            <a:r>
              <a:rPr lang="en-US" sz="2087" b="1">
                <a:solidFill>
                  <a:prstClr val="white"/>
                </a:solidFill>
                <a:latin typeface="HP-211" panose="020B0803050302020204" pitchFamily="34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1ED3004-7FF2-4546-EAA7-507C0EBCA39D}"/>
              </a:ext>
            </a:extLst>
          </p:cNvPr>
          <p:cNvSpPr txBox="1"/>
          <p:nvPr/>
        </p:nvSpPr>
        <p:spPr>
          <a:xfrm>
            <a:off x="1715691" y="909638"/>
            <a:ext cx="635794" cy="529308"/>
          </a:xfrm>
          <a:prstGeom prst="rect">
            <a:avLst/>
          </a:prstGeom>
          <a:noFill/>
        </p:spPr>
        <p:txBody>
          <a:bodyPr lIns="68640" tIns="34320" rIns="68640" bIns="34320">
            <a:spAutoFit/>
          </a:bodyPr>
          <a:lstStyle/>
          <a:p>
            <a:pPr algn="ctr" defTabSz="515653">
              <a:defRPr/>
            </a:pPr>
            <a:r>
              <a:rPr lang="en-US" sz="2989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33</a:t>
            </a:r>
          </a:p>
        </p:txBody>
      </p:sp>
      <p:grpSp>
        <p:nvGrpSpPr>
          <p:cNvPr id="24583" name="Group 26">
            <a:extLst>
              <a:ext uri="{FF2B5EF4-FFF2-40B4-BE49-F238E27FC236}">
                <a16:creationId xmlns:a16="http://schemas.microsoft.com/office/drawing/2014/main" id="{917E1C17-A276-97F3-5065-19E0FA4B27EC}"/>
              </a:ext>
            </a:extLst>
          </p:cNvPr>
          <p:cNvGrpSpPr>
            <a:grpSpLocks/>
          </p:cNvGrpSpPr>
          <p:nvPr/>
        </p:nvGrpSpPr>
        <p:grpSpPr bwMode="auto">
          <a:xfrm>
            <a:off x="1466851" y="1729979"/>
            <a:ext cx="1945481" cy="531019"/>
            <a:chOff x="63500" y="1429216"/>
            <a:chExt cx="2592937" cy="705889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431BFA4B-E638-E21E-912F-A74EA6FF2453}"/>
                </a:ext>
              </a:extLst>
            </p:cNvPr>
            <p:cNvSpPr/>
            <p:nvPr/>
          </p:nvSpPr>
          <p:spPr>
            <a:xfrm>
              <a:off x="384047" y="1429216"/>
              <a:ext cx="2272390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2025">
                  <a:solidFill>
                    <a:srgbClr val="FFFFFF"/>
                  </a:solidFill>
                  <a:latin typeface="HP-211" panose="020B0803050302020204" pitchFamily="34" charset="0"/>
                  <a:cs typeface="Arial-Rounded" charset="0"/>
                </a:rPr>
                <a:t>Nhận biết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03AF2CC-9F37-40F3-3751-03130B974C53}"/>
                </a:ext>
              </a:extLst>
            </p:cNvPr>
            <p:cNvSpPr/>
            <p:nvPr/>
          </p:nvSpPr>
          <p:spPr>
            <a:xfrm>
              <a:off x="63500" y="1543171"/>
              <a:ext cx="544295" cy="549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5653">
                <a:defRPr/>
              </a:pPr>
              <a:r>
                <a:rPr lang="en-US" sz="2425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E7E1DBB4-4856-28DF-3F7B-709A04EA1EDD}"/>
              </a:ext>
            </a:extLst>
          </p:cNvPr>
          <p:cNvSpPr txBox="1">
            <a:spLocks/>
          </p:cNvSpPr>
          <p:nvPr/>
        </p:nvSpPr>
        <p:spPr>
          <a:xfrm>
            <a:off x="1607344" y="608410"/>
            <a:ext cx="6043613" cy="846534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lnSpc>
                <a:spcPct val="120000"/>
              </a:lnSpc>
              <a:defRPr/>
            </a:pPr>
            <a:r>
              <a:rPr lang="en-US" sz="4963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en  ên  in  un</a:t>
            </a:r>
          </a:p>
        </p:txBody>
      </p:sp>
      <p:grpSp>
        <p:nvGrpSpPr>
          <p:cNvPr id="24585" name="Group 28">
            <a:extLst>
              <a:ext uri="{FF2B5EF4-FFF2-40B4-BE49-F238E27FC236}">
                <a16:creationId xmlns:a16="http://schemas.microsoft.com/office/drawing/2014/main" id="{62D01F44-DD27-F014-3244-2C50F7C25DBF}"/>
              </a:ext>
            </a:extLst>
          </p:cNvPr>
          <p:cNvGrpSpPr>
            <a:grpSpLocks/>
          </p:cNvGrpSpPr>
          <p:nvPr/>
        </p:nvGrpSpPr>
        <p:grpSpPr bwMode="auto">
          <a:xfrm>
            <a:off x="1147763" y="3521869"/>
            <a:ext cx="6791325" cy="867966"/>
            <a:chOff x="1523169" y="5482316"/>
            <a:chExt cx="10541468" cy="1540066"/>
          </a:xfrm>
        </p:grpSpPr>
        <p:sp>
          <p:nvSpPr>
            <p:cNvPr id="24587" name="Title 1">
              <a:extLst>
                <a:ext uri="{FF2B5EF4-FFF2-40B4-BE49-F238E27FC236}">
                  <a16:creationId xmlns:a16="http://schemas.microsoft.com/office/drawing/2014/main" id="{03370B5A-CB6D-EF02-11FA-63BD372332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8055" y="5482316"/>
              <a:ext cx="10406582" cy="1501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80" tIns="25740" rIns="51480" bIns="25740" anchor="ctr"/>
            <a:lstStyle>
              <a:lvl1pPr defTabSz="687388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7388">
                <a:spcBef>
                  <a:spcPct val="20000"/>
                </a:spcBef>
                <a:buFont typeface="Arial" panose="020B0604020202020204" pitchFamily="34" charset="0"/>
                <a:buChar char="–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7388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7388">
                <a:spcBef>
                  <a:spcPct val="20000"/>
                </a:spcBef>
                <a:buFont typeface="Arial" panose="020B0604020202020204" pitchFamily="34" charset="0"/>
                <a:buChar char="–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7388">
                <a:spcBef>
                  <a:spcPct val="20000"/>
                </a:spcBef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73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73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73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73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775" b="1">
                  <a:solidFill>
                    <a:srgbClr val="000000"/>
                  </a:solidFill>
                  <a:latin typeface="HP-211" panose="020B0803050302020204" pitchFamily="34" charset="0"/>
                  <a:cs typeface="Arial-Rounded" charset="0"/>
                </a:rPr>
                <a:t>C</a:t>
              </a:r>
              <a:r>
                <a:rPr lang="en-US" altLang="en-US" sz="2775" b="1">
                  <a:solidFill>
                    <a:srgbClr val="FF0000"/>
                  </a:solidFill>
                  <a:latin typeface="HP-211" panose="020B0803050302020204" pitchFamily="34" charset="0"/>
                  <a:cs typeface="Arial-Rounded" charset="0"/>
                </a:rPr>
                <a:t>un</a:t>
              </a:r>
              <a:r>
                <a:rPr lang="en-US" altLang="en-US" sz="2775" b="1">
                  <a:solidFill>
                    <a:srgbClr val="000000"/>
                  </a:solidFill>
                  <a:latin typeface="HP-211" panose="020B0803050302020204" pitchFamily="34" charset="0"/>
                  <a:cs typeface="Arial-Rounded" charset="0"/>
                </a:rPr>
                <a:t>con nhìn thấy dế m</a:t>
              </a:r>
              <a:r>
                <a:rPr lang="en-US" altLang="en-US" sz="2775" b="1">
                  <a:solidFill>
                    <a:srgbClr val="FF0000"/>
                  </a:solidFill>
                  <a:latin typeface="HP-211" panose="020B0803050302020204" pitchFamily="34" charset="0"/>
                  <a:cs typeface="Arial-Rounded" charset="0"/>
                </a:rPr>
                <a:t>en</a:t>
              </a:r>
              <a:r>
                <a:rPr lang="en-US" altLang="en-US" sz="2775" b="1">
                  <a:solidFill>
                    <a:srgbClr val="000000"/>
                  </a:solidFill>
                  <a:latin typeface="HP-211" panose="020B0803050302020204" pitchFamily="34" charset="0"/>
                  <a:cs typeface="Arial-Rounded" charset="0"/>
                </a:rPr>
                <a:t> tr</a:t>
              </a:r>
              <a:r>
                <a:rPr lang="en-US" altLang="en-US" sz="2775" b="1">
                  <a:solidFill>
                    <a:srgbClr val="FF0000"/>
                  </a:solidFill>
                  <a:latin typeface="HP-211" panose="020B0803050302020204" pitchFamily="34" charset="0"/>
                  <a:cs typeface="Arial-Rounded" charset="0"/>
                </a:rPr>
                <a:t>ên</a:t>
              </a:r>
              <a:r>
                <a:rPr lang="en-US" altLang="en-US" sz="2775" b="1">
                  <a:solidFill>
                    <a:srgbClr val="000000"/>
                  </a:solidFill>
                  <a:latin typeface="HP-211" panose="020B0803050302020204" pitchFamily="34" charset="0"/>
                  <a:cs typeface="Arial-Rounded" charset="0"/>
                </a:rPr>
                <a:t> tàu lá.</a:t>
              </a:r>
            </a:p>
          </p:txBody>
        </p:sp>
        <p:sp>
          <p:nvSpPr>
            <p:cNvPr id="24588" name="Title 1">
              <a:extLst>
                <a:ext uri="{FF2B5EF4-FFF2-40B4-BE49-F238E27FC236}">
                  <a16:creationId xmlns:a16="http://schemas.microsoft.com/office/drawing/2014/main" id="{42D1A9CE-D99E-F48A-3E36-AAE41A5187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3169" y="5482316"/>
              <a:ext cx="1832978" cy="1501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80" tIns="25740" rIns="51480" bIns="25740" anchor="ctr"/>
            <a:lstStyle>
              <a:lvl1pPr defTabSz="687388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7388">
                <a:spcBef>
                  <a:spcPct val="20000"/>
                </a:spcBef>
                <a:buFont typeface="Arial" panose="020B0604020202020204" pitchFamily="34" charset="0"/>
                <a:buChar char="–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7388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7388">
                <a:spcBef>
                  <a:spcPct val="20000"/>
                </a:spcBef>
                <a:buFont typeface="Arial" panose="020B0604020202020204" pitchFamily="34" charset="0"/>
                <a:buChar char="–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7388">
                <a:spcBef>
                  <a:spcPct val="20000"/>
                </a:spcBef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73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73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73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73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775" b="1">
                  <a:solidFill>
                    <a:srgbClr val="000000"/>
                  </a:solidFill>
                  <a:latin typeface="Arial-Rounded" charset="0"/>
                  <a:cs typeface="Arial-Rounded" charset="0"/>
                </a:rPr>
                <a:t>́</a:t>
              </a:r>
            </a:p>
          </p:txBody>
        </p:sp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6458A3D0-66ED-141A-4FBF-9487F9006A2B}"/>
                </a:ext>
              </a:extLst>
            </p:cNvPr>
            <p:cNvSpPr txBox="1">
              <a:spLocks/>
            </p:cNvSpPr>
            <p:nvPr/>
          </p:nvSpPr>
          <p:spPr>
            <a:xfrm>
              <a:off x="7488782" y="5520342"/>
              <a:ext cx="1833299" cy="1502040"/>
            </a:xfrm>
            <a:prstGeom prst="rect">
              <a:avLst/>
            </a:prstGeom>
          </p:spPr>
          <p:txBody>
            <a:bodyPr lIns="51480" tIns="25740" rIns="51480" bIns="25740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515653">
                <a:lnSpc>
                  <a:spcPct val="120000"/>
                </a:lnSpc>
                <a:defRPr/>
              </a:pPr>
              <a:r>
                <a:rPr lang="en-US" sz="2820" b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</p:grpSp>
      <p:sp>
        <p:nvSpPr>
          <p:cNvPr id="24586" name="TextBox 6">
            <a:extLst>
              <a:ext uri="{FF2B5EF4-FFF2-40B4-BE49-F238E27FC236}">
                <a16:creationId xmlns:a16="http://schemas.microsoft.com/office/drawing/2014/main" id="{8DACB6A5-CF71-84BF-508C-38760C95F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683794"/>
            <a:ext cx="588169" cy="58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25">
                <a:solidFill>
                  <a:srgbClr val="FF0000"/>
                </a:solidFill>
                <a:latin typeface="HP-211" panose="020B0803050302020204" pitchFamily="34" charset="0"/>
              </a:rPr>
              <a:t>ı</a:t>
            </a:r>
            <a:r>
              <a:rPr lang="en-US" altLang="en-US" sz="2625">
                <a:solidFill>
                  <a:srgbClr val="FF0000"/>
                </a:solidFill>
                <a:latin typeface="HP-211" panose="020B0803050302020204" pitchFamily="34" charset="0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D23975F-0CE9-FB0F-90CA-EA480C671F1C}"/>
              </a:ext>
            </a:extLst>
          </p:cNvPr>
          <p:cNvSpPr txBox="1">
            <a:spLocks/>
          </p:cNvSpPr>
          <p:nvPr/>
        </p:nvSpPr>
        <p:spPr>
          <a:xfrm>
            <a:off x="3156347" y="901304"/>
            <a:ext cx="900113" cy="504825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buClrTx/>
              <a:defRPr/>
            </a:pPr>
            <a:r>
              <a:rPr lang="en-US" sz="4963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5005499-AE35-BDCB-F32C-9CB830C28C82}"/>
              </a:ext>
            </a:extLst>
          </p:cNvPr>
          <p:cNvSpPr txBox="1">
            <a:spLocks/>
          </p:cNvSpPr>
          <p:nvPr/>
        </p:nvSpPr>
        <p:spPr>
          <a:xfrm>
            <a:off x="3788569" y="1581151"/>
            <a:ext cx="1197769" cy="7167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lnSpc>
                <a:spcPct val="120000"/>
              </a:lnSpc>
              <a:spcBef>
                <a:spcPts val="451"/>
              </a:spcBef>
              <a:buClrTx/>
              <a:defRPr/>
            </a:pPr>
            <a:r>
              <a:rPr lang="en-US" sz="4963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6D5EAE-9B69-FE91-39B7-0920037EA889}"/>
              </a:ext>
            </a:extLst>
          </p:cNvPr>
          <p:cNvSpPr txBox="1">
            <a:spLocks/>
          </p:cNvSpPr>
          <p:nvPr/>
        </p:nvSpPr>
        <p:spPr>
          <a:xfrm>
            <a:off x="5026819" y="1581151"/>
            <a:ext cx="1197769" cy="7167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lnSpc>
                <a:spcPct val="120000"/>
              </a:lnSpc>
              <a:spcBef>
                <a:spcPts val="451"/>
              </a:spcBef>
              <a:buClrTx/>
              <a:defRPr/>
            </a:pPr>
            <a:r>
              <a:rPr lang="en-US" sz="4963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5D222E6-2662-5798-5C3C-7BA150624E84}"/>
              </a:ext>
            </a:extLst>
          </p:cNvPr>
          <p:cNvSpPr txBox="1">
            <a:spLocks/>
          </p:cNvSpPr>
          <p:nvPr/>
        </p:nvSpPr>
        <p:spPr>
          <a:xfrm>
            <a:off x="3788569" y="2333626"/>
            <a:ext cx="2422922" cy="7167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lnSpc>
                <a:spcPct val="120000"/>
              </a:lnSpc>
              <a:spcBef>
                <a:spcPts val="451"/>
              </a:spcBef>
              <a:buClrTx/>
              <a:defRPr/>
            </a:pPr>
            <a:r>
              <a:rPr lang="en-US" sz="4963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4963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en</a:t>
            </a:r>
          </a:p>
        </p:txBody>
      </p:sp>
      <p:grpSp>
        <p:nvGrpSpPr>
          <p:cNvPr id="25615" name="Group 33">
            <a:extLst>
              <a:ext uri="{FF2B5EF4-FFF2-40B4-BE49-F238E27FC236}">
                <a16:creationId xmlns:a16="http://schemas.microsoft.com/office/drawing/2014/main" id="{B13AFF33-40D4-7C48-2594-679458D5FC0F}"/>
              </a:ext>
            </a:extLst>
          </p:cNvPr>
          <p:cNvGrpSpPr>
            <a:grpSpLocks/>
          </p:cNvGrpSpPr>
          <p:nvPr/>
        </p:nvGrpSpPr>
        <p:grpSpPr bwMode="auto">
          <a:xfrm>
            <a:off x="1264444" y="752475"/>
            <a:ext cx="1477566" cy="531019"/>
            <a:chOff x="63500" y="1429216"/>
            <a:chExt cx="1970813" cy="705889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38BF6A11-C31E-1E7F-D277-8760130768A2}"/>
                </a:ext>
              </a:extLst>
            </p:cNvPr>
            <p:cNvSpPr/>
            <p:nvPr/>
          </p:nvSpPr>
          <p:spPr>
            <a:xfrm>
              <a:off x="384293" y="1429216"/>
              <a:ext cx="1650020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515541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altLang="en-US" sz="2700" kern="1200">
                  <a:solidFill>
                    <a:srgbClr val="FFFFFF"/>
                  </a:solidFill>
                  <a:latin typeface="Arial-Rounded" charset="0"/>
                  <a:cs typeface="Arial-Rounded" charset="0"/>
                </a:rPr>
                <a:t>Đọc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A367128-649D-FE30-9E97-72CDDFA0FAEA}"/>
                </a:ext>
              </a:extLst>
            </p:cNvPr>
            <p:cNvSpPr/>
            <p:nvPr/>
          </p:nvSpPr>
          <p:spPr>
            <a:xfrm>
              <a:off x="63500" y="1459288"/>
              <a:ext cx="641586" cy="64099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5653">
                <a:buClrTx/>
                <a:defRPr/>
              </a:pPr>
              <a:r>
                <a:rPr lang="en-US" sz="2707" kern="12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A48BAFF1-6A18-D35D-BFF3-96C73B7C9BCC}"/>
              </a:ext>
            </a:extLst>
          </p:cNvPr>
          <p:cNvSpPr txBox="1">
            <a:spLocks/>
          </p:cNvSpPr>
          <p:nvPr/>
        </p:nvSpPr>
        <p:spPr>
          <a:xfrm>
            <a:off x="4274344" y="901304"/>
            <a:ext cx="1289058" cy="504825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buClrTx/>
              <a:defRPr/>
            </a:pPr>
            <a:r>
              <a:rPr lang="en-US" sz="4963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ên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8E1BCF76-6A09-9EF5-8C79-2545AC356538}"/>
              </a:ext>
            </a:extLst>
          </p:cNvPr>
          <p:cNvSpPr txBox="1">
            <a:spLocks/>
          </p:cNvSpPr>
          <p:nvPr/>
        </p:nvSpPr>
        <p:spPr>
          <a:xfrm>
            <a:off x="5364957" y="901304"/>
            <a:ext cx="898922" cy="504825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buClrTx/>
              <a:defRPr/>
            </a:pPr>
            <a:r>
              <a:rPr lang="en-US" sz="4963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EC39C24-E4DE-6C5C-C54E-A9324E647CC7}"/>
              </a:ext>
            </a:extLst>
          </p:cNvPr>
          <p:cNvSpPr txBox="1">
            <a:spLocks/>
          </p:cNvSpPr>
          <p:nvPr/>
        </p:nvSpPr>
        <p:spPr>
          <a:xfrm>
            <a:off x="6301978" y="901304"/>
            <a:ext cx="900113" cy="504825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buClrTx/>
              <a:defRPr/>
            </a:pPr>
            <a:r>
              <a:rPr lang="en-US" sz="4963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un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12D51A25-D3E2-56F6-D791-A5B6354C6FD7}"/>
              </a:ext>
            </a:extLst>
          </p:cNvPr>
          <p:cNvSpPr txBox="1">
            <a:spLocks/>
          </p:cNvSpPr>
          <p:nvPr/>
        </p:nvSpPr>
        <p:spPr>
          <a:xfrm>
            <a:off x="4711567" y="2622521"/>
            <a:ext cx="686990" cy="219075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buClrTx/>
              <a:defRPr/>
            </a:pPr>
            <a:r>
              <a:rPr lang="en-US" sz="4963">
                <a:solidFill>
                  <a:prstClr val="black"/>
                </a:solidFill>
                <a:latin typeface=".VnCooper"/>
                <a:ea typeface="Arial-Rounded" pitchFamily="34" charset="0"/>
                <a:cs typeface="Arial-Rounded" pitchFamily="34" charset="0"/>
              </a:rPr>
              <a:t>`</a:t>
            </a:r>
            <a:endParaRPr lang="en-US" sz="4963" dirty="0">
              <a:solidFill>
                <a:prstClr val="black"/>
              </a:solidFill>
              <a:latin typeface=".VnCooper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24" grpId="0"/>
      <p:bldP spid="26" grpId="0"/>
      <p:bldP spid="25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D23975F-0CE9-FB0F-90CA-EA480C671F1C}"/>
              </a:ext>
            </a:extLst>
          </p:cNvPr>
          <p:cNvSpPr txBox="1">
            <a:spLocks/>
          </p:cNvSpPr>
          <p:nvPr/>
        </p:nvSpPr>
        <p:spPr>
          <a:xfrm>
            <a:off x="3156347" y="901304"/>
            <a:ext cx="900113" cy="504825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buClrTx/>
              <a:defRPr/>
            </a:pPr>
            <a:r>
              <a:rPr lang="en-US" sz="4963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5005499-AE35-BDCB-F32C-9CB830C28C82}"/>
              </a:ext>
            </a:extLst>
          </p:cNvPr>
          <p:cNvSpPr txBox="1">
            <a:spLocks/>
          </p:cNvSpPr>
          <p:nvPr/>
        </p:nvSpPr>
        <p:spPr>
          <a:xfrm>
            <a:off x="3788569" y="1581151"/>
            <a:ext cx="1197769" cy="7167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lnSpc>
                <a:spcPct val="120000"/>
              </a:lnSpc>
              <a:spcBef>
                <a:spcPts val="451"/>
              </a:spcBef>
              <a:buClrTx/>
              <a:defRPr/>
            </a:pPr>
            <a:r>
              <a:rPr lang="en-US" sz="4963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6D5EAE-9B69-FE91-39B7-0920037EA889}"/>
              </a:ext>
            </a:extLst>
          </p:cNvPr>
          <p:cNvSpPr txBox="1">
            <a:spLocks/>
          </p:cNvSpPr>
          <p:nvPr/>
        </p:nvSpPr>
        <p:spPr>
          <a:xfrm>
            <a:off x="5026819" y="1581151"/>
            <a:ext cx="1197769" cy="7167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lnSpc>
                <a:spcPct val="120000"/>
              </a:lnSpc>
              <a:spcBef>
                <a:spcPts val="451"/>
              </a:spcBef>
              <a:buClrTx/>
              <a:defRPr/>
            </a:pPr>
            <a:r>
              <a:rPr lang="en-US" sz="4963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5D222E6-2662-5798-5C3C-7BA150624E84}"/>
              </a:ext>
            </a:extLst>
          </p:cNvPr>
          <p:cNvSpPr txBox="1">
            <a:spLocks/>
          </p:cNvSpPr>
          <p:nvPr/>
        </p:nvSpPr>
        <p:spPr>
          <a:xfrm>
            <a:off x="3788569" y="2333626"/>
            <a:ext cx="2422922" cy="7167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lnSpc>
                <a:spcPct val="120000"/>
              </a:lnSpc>
              <a:spcBef>
                <a:spcPts val="451"/>
              </a:spcBef>
              <a:buClrTx/>
              <a:defRPr/>
            </a:pPr>
            <a:r>
              <a:rPr lang="en-US" sz="4963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4963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032C504-1138-F33B-054F-54A86CA270C9}"/>
              </a:ext>
            </a:extLst>
          </p:cNvPr>
          <p:cNvSpPr txBox="1">
            <a:spLocks/>
          </p:cNvSpPr>
          <p:nvPr/>
        </p:nvSpPr>
        <p:spPr>
          <a:xfrm>
            <a:off x="1650207" y="3326606"/>
            <a:ext cx="1316831" cy="305991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buClrTx/>
              <a:defRPr/>
            </a:pPr>
            <a:r>
              <a:rPr lang="en-US" sz="406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khèn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8E6EBF1-23CF-BC44-BBFF-E5DA39F76DE1}"/>
              </a:ext>
            </a:extLst>
          </p:cNvPr>
          <p:cNvSpPr txBox="1">
            <a:spLocks/>
          </p:cNvSpPr>
          <p:nvPr/>
        </p:nvSpPr>
        <p:spPr>
          <a:xfrm>
            <a:off x="3030142" y="3326606"/>
            <a:ext cx="1593056" cy="305991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buClrTx/>
              <a:defRPr/>
            </a:pPr>
            <a:r>
              <a:rPr lang="en-US" sz="406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sen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496B643-6102-DB89-E72B-05B752BCC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1760" y="3326606"/>
            <a:ext cx="1197769" cy="30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80" tIns="25740" rIns="51480" bIns="25740" anchor="ctr"/>
          <a:lstStyle>
            <a:lvl1pPr defTabSz="6873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7388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7388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554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4050" kern="1200">
                <a:solidFill>
                  <a:srgbClr val="000000"/>
                </a:solidFill>
                <a:latin typeface="Arial-Rounded" charset="0"/>
                <a:ea typeface="+mn-ea"/>
                <a:cs typeface="Arial-Rounded" charset="0"/>
              </a:rPr>
              <a:t>nến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F893F93-CCE2-5F42-6A52-B9D11738B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1" y="3326606"/>
            <a:ext cx="1593056" cy="30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80" tIns="25740" rIns="51480" bIns="25740" anchor="ctr"/>
          <a:lstStyle>
            <a:lvl1pPr defTabSz="6873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7388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7388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554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4050" kern="1200">
                <a:solidFill>
                  <a:srgbClr val="000000"/>
                </a:solidFill>
                <a:latin typeface="Arial-Rounded" charset="0"/>
                <a:ea typeface="+mn-ea"/>
                <a:cs typeface="Arial-Rounded" charset="0"/>
              </a:rPr>
              <a:t>nghển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243B228-27C6-7092-419A-A1549BDABA34}"/>
              </a:ext>
            </a:extLst>
          </p:cNvPr>
          <p:cNvSpPr txBox="1">
            <a:spLocks/>
          </p:cNvSpPr>
          <p:nvPr/>
        </p:nvSpPr>
        <p:spPr>
          <a:xfrm>
            <a:off x="1564482" y="3975498"/>
            <a:ext cx="1316831" cy="305990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buClrTx/>
              <a:defRPr/>
            </a:pPr>
            <a:r>
              <a:rPr lang="en-US" sz="406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chín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DA09199-C948-2D6B-5988-B5A35DE80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491" y="3975498"/>
            <a:ext cx="1318022" cy="30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80" tIns="25740" rIns="51480" bIns="25740" anchor="ctr"/>
          <a:lstStyle>
            <a:lvl1pPr defTabSz="6873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7388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7388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554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4050" kern="1200">
                <a:solidFill>
                  <a:srgbClr val="000000"/>
                </a:solidFill>
                <a:latin typeface="Arial-Rounded" charset="0"/>
                <a:ea typeface="+mn-ea"/>
                <a:cs typeface="Arial-Rounded" charset="0"/>
              </a:rPr>
              <a:t>mịn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DD69F3E-7036-D3D1-73DD-28ED005099FE}"/>
              </a:ext>
            </a:extLst>
          </p:cNvPr>
          <p:cNvSpPr txBox="1">
            <a:spLocks/>
          </p:cNvSpPr>
          <p:nvPr/>
        </p:nvSpPr>
        <p:spPr>
          <a:xfrm>
            <a:off x="2097881" y="3226594"/>
            <a:ext cx="990600" cy="504825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buClrTx/>
              <a:defRPr/>
            </a:pPr>
            <a:r>
              <a:rPr lang="en-US" sz="406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en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256F877-0D9A-C038-60A1-1102FF564ADA}"/>
              </a:ext>
            </a:extLst>
          </p:cNvPr>
          <p:cNvSpPr txBox="1">
            <a:spLocks/>
          </p:cNvSpPr>
          <p:nvPr/>
        </p:nvSpPr>
        <p:spPr>
          <a:xfrm>
            <a:off x="3449241" y="3226594"/>
            <a:ext cx="990600" cy="504825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buClrTx/>
              <a:defRPr/>
            </a:pPr>
            <a:r>
              <a:rPr lang="en-US" sz="406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en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D18ABDE-ABC7-C4DC-9A77-FBB1C528D2C3}"/>
              </a:ext>
            </a:extLst>
          </p:cNvPr>
          <p:cNvSpPr txBox="1">
            <a:spLocks/>
          </p:cNvSpPr>
          <p:nvPr/>
        </p:nvSpPr>
        <p:spPr>
          <a:xfrm>
            <a:off x="4793457" y="3226594"/>
            <a:ext cx="989410" cy="504825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buClrTx/>
              <a:defRPr/>
            </a:pPr>
            <a:r>
              <a:rPr lang="en-US" sz="406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ên</a:t>
            </a:r>
          </a:p>
        </p:txBody>
      </p:sp>
      <p:grpSp>
        <p:nvGrpSpPr>
          <p:cNvPr id="25615" name="Group 33">
            <a:extLst>
              <a:ext uri="{FF2B5EF4-FFF2-40B4-BE49-F238E27FC236}">
                <a16:creationId xmlns:a16="http://schemas.microsoft.com/office/drawing/2014/main" id="{B13AFF33-40D4-7C48-2594-679458D5FC0F}"/>
              </a:ext>
            </a:extLst>
          </p:cNvPr>
          <p:cNvGrpSpPr>
            <a:grpSpLocks/>
          </p:cNvGrpSpPr>
          <p:nvPr/>
        </p:nvGrpSpPr>
        <p:grpSpPr bwMode="auto">
          <a:xfrm>
            <a:off x="1264444" y="752475"/>
            <a:ext cx="1477566" cy="531019"/>
            <a:chOff x="63500" y="1429216"/>
            <a:chExt cx="1970813" cy="705889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38BF6A11-C31E-1E7F-D277-8760130768A2}"/>
                </a:ext>
              </a:extLst>
            </p:cNvPr>
            <p:cNvSpPr/>
            <p:nvPr/>
          </p:nvSpPr>
          <p:spPr>
            <a:xfrm>
              <a:off x="384293" y="1429216"/>
              <a:ext cx="1650020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515541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altLang="en-US" sz="2700" kern="1200">
                  <a:solidFill>
                    <a:srgbClr val="FFFFFF"/>
                  </a:solidFill>
                  <a:latin typeface="Arial-Rounded" charset="0"/>
                  <a:cs typeface="Arial-Rounded" charset="0"/>
                </a:rPr>
                <a:t>Đọc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A367128-649D-FE30-9E97-72CDDFA0FAEA}"/>
                </a:ext>
              </a:extLst>
            </p:cNvPr>
            <p:cNvSpPr/>
            <p:nvPr/>
          </p:nvSpPr>
          <p:spPr>
            <a:xfrm>
              <a:off x="63500" y="1459288"/>
              <a:ext cx="641586" cy="64099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5653">
                <a:buClrTx/>
                <a:defRPr/>
              </a:pPr>
              <a:r>
                <a:rPr lang="en-US" sz="2707" kern="12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4EE4977B-EA20-A56D-5777-862DE2D48F8F}"/>
              </a:ext>
            </a:extLst>
          </p:cNvPr>
          <p:cNvSpPr txBox="1">
            <a:spLocks/>
          </p:cNvSpPr>
          <p:nvPr/>
        </p:nvSpPr>
        <p:spPr>
          <a:xfrm>
            <a:off x="6665119" y="3226594"/>
            <a:ext cx="989410" cy="504825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buClrTx/>
              <a:defRPr/>
            </a:pPr>
            <a:r>
              <a:rPr lang="en-US" sz="406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ên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03F83221-685C-33F4-A2F4-A5F1B0EE2070}"/>
              </a:ext>
            </a:extLst>
          </p:cNvPr>
          <p:cNvSpPr txBox="1">
            <a:spLocks/>
          </p:cNvSpPr>
          <p:nvPr/>
        </p:nvSpPr>
        <p:spPr>
          <a:xfrm>
            <a:off x="3539729" y="3876675"/>
            <a:ext cx="989409" cy="504825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buClrTx/>
              <a:defRPr/>
            </a:pPr>
            <a:r>
              <a:rPr lang="en-US" sz="406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in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48BAFF1-6A18-D35D-BFF3-96C73B7C9BCC}"/>
              </a:ext>
            </a:extLst>
          </p:cNvPr>
          <p:cNvSpPr txBox="1">
            <a:spLocks/>
          </p:cNvSpPr>
          <p:nvPr/>
        </p:nvSpPr>
        <p:spPr>
          <a:xfrm>
            <a:off x="4274344" y="901304"/>
            <a:ext cx="898922" cy="504825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buClrTx/>
              <a:defRPr/>
            </a:pPr>
            <a:r>
              <a:rPr lang="en-US" sz="4963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ên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8E1BCF76-6A09-9EF5-8C79-2545AC356538}"/>
              </a:ext>
            </a:extLst>
          </p:cNvPr>
          <p:cNvSpPr txBox="1">
            <a:spLocks/>
          </p:cNvSpPr>
          <p:nvPr/>
        </p:nvSpPr>
        <p:spPr>
          <a:xfrm>
            <a:off x="5364957" y="901304"/>
            <a:ext cx="898922" cy="504825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buClrTx/>
              <a:defRPr/>
            </a:pPr>
            <a:r>
              <a:rPr lang="en-US" sz="4963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EC39C24-E4DE-6C5C-C54E-A9324E647CC7}"/>
              </a:ext>
            </a:extLst>
          </p:cNvPr>
          <p:cNvSpPr txBox="1">
            <a:spLocks/>
          </p:cNvSpPr>
          <p:nvPr/>
        </p:nvSpPr>
        <p:spPr>
          <a:xfrm>
            <a:off x="6301978" y="901304"/>
            <a:ext cx="900113" cy="504825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buClrTx/>
              <a:defRPr/>
            </a:pPr>
            <a:r>
              <a:rPr lang="en-US" sz="4963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un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EABD6DA-72E8-11A6-7B94-C5AAB3F4CD13}"/>
              </a:ext>
            </a:extLst>
          </p:cNvPr>
          <p:cNvSpPr txBox="1">
            <a:spLocks/>
          </p:cNvSpPr>
          <p:nvPr/>
        </p:nvSpPr>
        <p:spPr>
          <a:xfrm>
            <a:off x="4457701" y="3975498"/>
            <a:ext cx="1318022" cy="305990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buClrTx/>
              <a:defRPr/>
            </a:pPr>
            <a:r>
              <a:rPr lang="en-US" sz="406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cún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11A0B81-0B01-8505-6CE9-35874C792F08}"/>
              </a:ext>
            </a:extLst>
          </p:cNvPr>
          <p:cNvSpPr txBox="1">
            <a:spLocks/>
          </p:cNvSpPr>
          <p:nvPr/>
        </p:nvSpPr>
        <p:spPr>
          <a:xfrm>
            <a:off x="4766072" y="3876675"/>
            <a:ext cx="989409" cy="504825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buClrTx/>
              <a:defRPr/>
            </a:pPr>
            <a:r>
              <a:rPr lang="en-US" sz="406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un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3FFF7FB2-4699-4D21-F381-AD2EB88F183C}"/>
              </a:ext>
            </a:extLst>
          </p:cNvPr>
          <p:cNvSpPr txBox="1">
            <a:spLocks/>
          </p:cNvSpPr>
          <p:nvPr/>
        </p:nvSpPr>
        <p:spPr>
          <a:xfrm>
            <a:off x="5790010" y="3975498"/>
            <a:ext cx="1316831" cy="305990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buClrTx/>
              <a:defRPr/>
            </a:pPr>
            <a:r>
              <a:rPr lang="en-US" sz="406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vun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5FF34A69-2911-78C3-1AD4-3A35A581577F}"/>
              </a:ext>
            </a:extLst>
          </p:cNvPr>
          <p:cNvSpPr txBox="1">
            <a:spLocks/>
          </p:cNvSpPr>
          <p:nvPr/>
        </p:nvSpPr>
        <p:spPr>
          <a:xfrm>
            <a:off x="6068416" y="3886300"/>
            <a:ext cx="990600" cy="504825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buClrTx/>
              <a:defRPr/>
            </a:pPr>
            <a:r>
              <a:rPr lang="en-US" sz="406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9A9DE30-C40B-5188-7B91-3734C4104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27"/>
          <a:stretch>
            <a:fillRect/>
          </a:stretch>
        </p:blipFill>
        <p:spPr bwMode="auto">
          <a:xfrm>
            <a:off x="1984573" y="3966963"/>
            <a:ext cx="1001315" cy="72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12D51A25-D3E2-56F6-D791-A5B6354C6FD7}"/>
              </a:ext>
            </a:extLst>
          </p:cNvPr>
          <p:cNvSpPr txBox="1">
            <a:spLocks/>
          </p:cNvSpPr>
          <p:nvPr/>
        </p:nvSpPr>
        <p:spPr>
          <a:xfrm>
            <a:off x="4751785" y="2640806"/>
            <a:ext cx="686990" cy="219075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buClrTx/>
              <a:defRPr/>
            </a:pPr>
            <a:r>
              <a:rPr lang="en-US" sz="4963">
                <a:solidFill>
                  <a:prstClr val="black"/>
                </a:solidFill>
                <a:latin typeface=".VnCooper"/>
                <a:ea typeface="Arial-Rounded" pitchFamily="34" charset="0"/>
                <a:cs typeface="Arial-Rounded" pitchFamily="34" charset="0"/>
              </a:rPr>
              <a:t>`</a:t>
            </a:r>
            <a:endParaRPr lang="en-US" sz="4963" dirty="0">
              <a:solidFill>
                <a:prstClr val="black"/>
              </a:solidFill>
              <a:latin typeface=".VnCooper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9" grpId="0"/>
      <p:bldP spid="31" grpId="0"/>
      <p:bldP spid="24" grpId="0"/>
      <p:bldP spid="26" grpId="0"/>
      <p:bldP spid="25" grpId="0"/>
      <p:bldP spid="27" grpId="0"/>
      <p:bldP spid="28" grpId="0"/>
      <p:bldP spid="32" grpId="0"/>
      <p:bldP spid="33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2ACADF4-2DE2-4779-9936-9EAF430AF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019" y="3526632"/>
            <a:ext cx="3258741" cy="3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80" tIns="25740" rIns="51480" bIns="25740" anchor="ctr"/>
          <a:lstStyle>
            <a:lvl1pPr defTabSz="6873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7388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7388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554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5400" kern="1200">
                <a:solidFill>
                  <a:srgbClr val="000000"/>
                </a:solidFill>
                <a:latin typeface="Arial-Rounded" charset="0"/>
                <a:ea typeface="+mn-ea"/>
                <a:cs typeface="Arial-Rounded" charset="0"/>
              </a:rPr>
              <a:t>ngọn nến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8396C95-0907-F272-D3D8-707E63F1ECEC}"/>
              </a:ext>
            </a:extLst>
          </p:cNvPr>
          <p:cNvSpPr txBox="1">
            <a:spLocks/>
          </p:cNvSpPr>
          <p:nvPr/>
        </p:nvSpPr>
        <p:spPr>
          <a:xfrm>
            <a:off x="5029201" y="3526632"/>
            <a:ext cx="908447" cy="370285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buClrTx/>
              <a:defRPr/>
            </a:pPr>
            <a:r>
              <a:rPr lang="en-US" sz="5414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ên</a:t>
            </a:r>
          </a:p>
        </p:txBody>
      </p:sp>
      <p:sp>
        <p:nvSpPr>
          <p:cNvPr id="2" name="AutoShape 2" descr="hình ảnh : ánh sáng, Phát sáng, ký hiệu, Ngọn lửa, ngọn lửa, bóng tối, thắp  sáng, Trang trí, Đốt, Ánh nến, Ngọn nến vô tình 1538x2050 - - 633011 - hình  ảnh đẹp - PxHere">
            <a:extLst>
              <a:ext uri="{FF2B5EF4-FFF2-40B4-BE49-F238E27FC236}">
                <a16:creationId xmlns:a16="http://schemas.microsoft.com/office/drawing/2014/main" id="{B29D0528-596F-1DA1-E982-C20492EF8E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1106" y="557213"/>
            <a:ext cx="171450" cy="171450"/>
          </a:xfrm>
          <a:prstGeom prst="rect">
            <a:avLst/>
          </a:prstGeom>
          <a:noFill/>
        </p:spPr>
        <p:txBody>
          <a:bodyPr lIns="51563" tIns="25781" rIns="51563" bIns="25781"/>
          <a:lstStyle/>
          <a:p>
            <a:pPr defTabSz="515653">
              <a:buClrTx/>
              <a:defRPr/>
            </a:pPr>
            <a:endParaRPr lang="en-US" sz="1015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hình ảnh : ánh sáng, Phát sáng, ký hiệu, Ngọn lửa, ngọn lửa, bóng tối, thắp  sáng, Trang trí, Đốt, Ánh nến, Ngọn nến vô tình 1538x2050 - - 633011 - hình  ảnh đẹp - PxHere">
            <a:extLst>
              <a:ext uri="{FF2B5EF4-FFF2-40B4-BE49-F238E27FC236}">
                <a16:creationId xmlns:a16="http://schemas.microsoft.com/office/drawing/2014/main" id="{6F72875B-DA6B-0FB5-721F-678FBAC92E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16831" y="642938"/>
            <a:ext cx="171450" cy="171450"/>
          </a:xfrm>
          <a:prstGeom prst="rect">
            <a:avLst/>
          </a:prstGeom>
          <a:noFill/>
        </p:spPr>
        <p:txBody>
          <a:bodyPr lIns="51563" tIns="25781" rIns="51563" bIns="25781"/>
          <a:lstStyle/>
          <a:p>
            <a:pPr defTabSz="515653">
              <a:buClrTx/>
              <a:defRPr/>
            </a:pPr>
            <a:endParaRPr lang="en-US" sz="1015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31750" name="Picture 6" descr="Vector ngọn nến đẹp lung linh 04">
            <a:extLst>
              <a:ext uri="{FF2B5EF4-FFF2-40B4-BE49-F238E27FC236}">
                <a16:creationId xmlns:a16="http://schemas.microsoft.com/office/drawing/2014/main" id="{003ED074-E089-CAA5-5A05-1C278DFE9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1"/>
          <a:stretch>
            <a:fillRect/>
          </a:stretch>
        </p:blipFill>
        <p:spPr bwMode="auto">
          <a:xfrm>
            <a:off x="3368278" y="831057"/>
            <a:ext cx="2156222" cy="23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03888FC-546C-3687-E706-E9DCD0C102AE}"/>
              </a:ext>
            </a:extLst>
          </p:cNvPr>
          <p:cNvSpPr txBox="1">
            <a:spLocks/>
          </p:cNvSpPr>
          <p:nvPr/>
        </p:nvSpPr>
        <p:spPr>
          <a:xfrm>
            <a:off x="3153967" y="3604022"/>
            <a:ext cx="2793206" cy="370284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defRPr/>
            </a:pPr>
            <a:r>
              <a:rPr lang="en-US" sz="5414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đèn pin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C60EF9-C8D9-C74B-7E0D-141D8D8E2AFB}"/>
              </a:ext>
            </a:extLst>
          </p:cNvPr>
          <p:cNvSpPr txBox="1">
            <a:spLocks/>
          </p:cNvSpPr>
          <p:nvPr/>
        </p:nvSpPr>
        <p:spPr>
          <a:xfrm>
            <a:off x="4950619" y="3604022"/>
            <a:ext cx="921544" cy="370284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defRPr/>
            </a:pPr>
            <a:r>
              <a:rPr lang="en-US" sz="5414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C0FD88-108D-08E5-14A1-F338C270532F}"/>
              </a:ext>
            </a:extLst>
          </p:cNvPr>
          <p:cNvSpPr txBox="1">
            <a:spLocks/>
          </p:cNvSpPr>
          <p:nvPr/>
        </p:nvSpPr>
        <p:spPr>
          <a:xfrm>
            <a:off x="3742135" y="3604022"/>
            <a:ext cx="921544" cy="370284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defRPr/>
            </a:pPr>
            <a:r>
              <a:rPr lang="en-US" sz="5414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en</a:t>
            </a:r>
          </a:p>
        </p:txBody>
      </p:sp>
      <p:sp>
        <p:nvSpPr>
          <p:cNvPr id="2" name="AutoShape 2" descr="Đèn Pin LED xách tay đa năng 2 trong 1 KM-2626 | Lazada.vn">
            <a:extLst>
              <a:ext uri="{FF2B5EF4-FFF2-40B4-BE49-F238E27FC236}">
                <a16:creationId xmlns:a16="http://schemas.microsoft.com/office/drawing/2014/main" id="{88EE3ACC-829D-21BF-D18D-1F7C26172C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1106" y="557213"/>
            <a:ext cx="171450" cy="171450"/>
          </a:xfrm>
          <a:prstGeom prst="rect">
            <a:avLst/>
          </a:prstGeom>
          <a:noFill/>
        </p:spPr>
        <p:txBody>
          <a:bodyPr lIns="51563" tIns="25781" rIns="51563" bIns="25781"/>
          <a:lstStyle/>
          <a:p>
            <a:pPr defTabSz="515653">
              <a:defRPr/>
            </a:pPr>
            <a:endParaRPr lang="en-US" sz="101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AutoShape 4" descr="Đèn Pin LED xách tay đa năng 2 trong 1 KM-2626 | Lazada.vn">
            <a:extLst>
              <a:ext uri="{FF2B5EF4-FFF2-40B4-BE49-F238E27FC236}">
                <a16:creationId xmlns:a16="http://schemas.microsoft.com/office/drawing/2014/main" id="{8F0D8B32-3116-5B4C-8A5E-019BD052B5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16831" y="642938"/>
            <a:ext cx="171450" cy="171450"/>
          </a:xfrm>
          <a:prstGeom prst="rect">
            <a:avLst/>
          </a:prstGeom>
          <a:noFill/>
        </p:spPr>
        <p:txBody>
          <a:bodyPr lIns="51563" tIns="25781" rIns="51563" bIns="25781"/>
          <a:lstStyle/>
          <a:p>
            <a:pPr defTabSz="515653">
              <a:defRPr/>
            </a:pPr>
            <a:endParaRPr lang="en-US" sz="101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6" descr="Đèn Pin LED xách tay đa năng 2 trong 1 KM-2626 | Lazada.vn">
            <a:extLst>
              <a:ext uri="{FF2B5EF4-FFF2-40B4-BE49-F238E27FC236}">
                <a16:creationId xmlns:a16="http://schemas.microsoft.com/office/drawing/2014/main" id="{86CB3B6A-B60A-0E66-43A8-C2BAF60DA1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02556" y="728663"/>
            <a:ext cx="171450" cy="171450"/>
          </a:xfrm>
          <a:prstGeom prst="rect">
            <a:avLst/>
          </a:prstGeom>
          <a:noFill/>
        </p:spPr>
        <p:txBody>
          <a:bodyPr lIns="51563" tIns="25781" rIns="51563" bIns="25781"/>
          <a:lstStyle/>
          <a:p>
            <a:pPr defTabSz="515653">
              <a:defRPr/>
            </a:pPr>
            <a:endParaRPr lang="en-US" sz="1015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3800" name="Picture 8" descr="Đèn pin sạc điện Tiross TS-689 (19 bóng led) - META.vn">
            <a:extLst>
              <a:ext uri="{FF2B5EF4-FFF2-40B4-BE49-F238E27FC236}">
                <a16:creationId xmlns:a16="http://schemas.microsoft.com/office/drawing/2014/main" id="{8444F04C-DB94-3961-4F8C-08BE639DD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1" y="770335"/>
            <a:ext cx="3639741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10" descr="Đèn pin siêu sáng HY-1809 | Shopee Việt Nam">
            <a:extLst>
              <a:ext uri="{FF2B5EF4-FFF2-40B4-BE49-F238E27FC236}">
                <a16:creationId xmlns:a16="http://schemas.microsoft.com/office/drawing/2014/main" id="{6801A6CA-14E7-F668-5773-85B8C8DE5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569" y="900113"/>
            <a:ext cx="2291954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D3081C6-C53F-1379-9C06-768EA64D6057}"/>
              </a:ext>
            </a:extLst>
          </p:cNvPr>
          <p:cNvSpPr txBox="1">
            <a:spLocks/>
          </p:cNvSpPr>
          <p:nvPr/>
        </p:nvSpPr>
        <p:spPr>
          <a:xfrm>
            <a:off x="3027760" y="3775472"/>
            <a:ext cx="3093244" cy="370284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buClrTx/>
              <a:defRPr/>
            </a:pPr>
            <a:r>
              <a:rPr lang="en-US" sz="5414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cún con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5201371-5E6B-E390-C578-B8EA15C2862C}"/>
              </a:ext>
            </a:extLst>
          </p:cNvPr>
          <p:cNvSpPr txBox="1">
            <a:spLocks/>
          </p:cNvSpPr>
          <p:nvPr/>
        </p:nvSpPr>
        <p:spPr>
          <a:xfrm>
            <a:off x="3457576" y="3775472"/>
            <a:ext cx="1298972" cy="370284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buClrTx/>
              <a:defRPr/>
            </a:pPr>
            <a:r>
              <a:rPr lang="en-US" sz="5414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un</a:t>
            </a:r>
          </a:p>
        </p:txBody>
      </p:sp>
      <p:pic>
        <p:nvPicPr>
          <p:cNvPr id="35844" name="Picture 2" descr="Cách chăm sóc cún con mới về nhà">
            <a:extLst>
              <a:ext uri="{FF2B5EF4-FFF2-40B4-BE49-F238E27FC236}">
                <a16:creationId xmlns:a16="http://schemas.microsoft.com/office/drawing/2014/main" id="{F7DA7683-2F24-84FF-B015-BD63755C4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491" y="694135"/>
            <a:ext cx="2110978" cy="275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4" descr="Tìm hiểu về sự phát triển của cún con trong 6 tháng đến 1 năm đầu – Petacy">
            <a:extLst>
              <a:ext uri="{FF2B5EF4-FFF2-40B4-BE49-F238E27FC236}">
                <a16:creationId xmlns:a16="http://schemas.microsoft.com/office/drawing/2014/main" id="{ACD615DC-851B-1B2C-6D33-01135F114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79"/>
          <a:stretch>
            <a:fillRect/>
          </a:stretch>
        </p:blipFill>
        <p:spPr bwMode="auto">
          <a:xfrm>
            <a:off x="3476625" y="694135"/>
            <a:ext cx="4391025" cy="275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1BCBB460-161E-E24C-48E7-827A7BA2A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366" y="3237310"/>
            <a:ext cx="2557463" cy="119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>
            <a:extLst>
              <a:ext uri="{FF2B5EF4-FFF2-40B4-BE49-F238E27FC236}">
                <a16:creationId xmlns:a16="http://schemas.microsoft.com/office/drawing/2014/main" id="{D9261F71-992B-2B58-419B-81C15B1A5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104" y="3237310"/>
            <a:ext cx="2483644" cy="119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>
            <a:extLst>
              <a:ext uri="{FF2B5EF4-FFF2-40B4-BE49-F238E27FC236}">
                <a16:creationId xmlns:a16="http://schemas.microsoft.com/office/drawing/2014/main" id="{49B0FF85-926F-7CCB-3E70-F299F10B9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16" y="3232547"/>
            <a:ext cx="2962275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2" descr="Cách chăm sóc cún con mới về nhà">
            <a:extLst>
              <a:ext uri="{FF2B5EF4-FFF2-40B4-BE49-F238E27FC236}">
                <a16:creationId xmlns:a16="http://schemas.microsoft.com/office/drawing/2014/main" id="{21123A37-2998-B938-DF5C-62771F399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623" y="1050131"/>
            <a:ext cx="1550194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8" descr="Đèn pin sạc điện Tiross TS-689 (19 bóng led) - META.vn">
            <a:extLst>
              <a:ext uri="{FF2B5EF4-FFF2-40B4-BE49-F238E27FC236}">
                <a16:creationId xmlns:a16="http://schemas.microsoft.com/office/drawing/2014/main" id="{4084B5E3-8A80-2F48-EB02-C16711C72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54" y="1552575"/>
            <a:ext cx="2139553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6" descr="Vector ngọn nến đẹp lung linh 04">
            <a:extLst>
              <a:ext uri="{FF2B5EF4-FFF2-40B4-BE49-F238E27FC236}">
                <a16:creationId xmlns:a16="http://schemas.microsoft.com/office/drawing/2014/main" id="{A2C7F2F3-B130-14B8-6A87-C55CD5FD2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1"/>
          <a:stretch>
            <a:fillRect/>
          </a:stretch>
        </p:blipFill>
        <p:spPr bwMode="auto">
          <a:xfrm>
            <a:off x="1720454" y="1084660"/>
            <a:ext cx="1808559" cy="199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C2E7E792-3B2D-D2CA-7789-8A57E926C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19" y="3575447"/>
            <a:ext cx="6531769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2">
            <a:extLst>
              <a:ext uri="{FF2B5EF4-FFF2-40B4-BE49-F238E27FC236}">
                <a16:creationId xmlns:a16="http://schemas.microsoft.com/office/drawing/2014/main" id="{EF8CB07D-92F7-89BA-54A1-03AEB6786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74"/>
          <a:stretch>
            <a:fillRect/>
          </a:stretch>
        </p:blipFill>
        <p:spPr bwMode="auto">
          <a:xfrm>
            <a:off x="1485901" y="509588"/>
            <a:ext cx="5185172" cy="209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2">
            <a:extLst>
              <a:ext uri="{FF2B5EF4-FFF2-40B4-BE49-F238E27FC236}">
                <a16:creationId xmlns:a16="http://schemas.microsoft.com/office/drawing/2014/main" id="{8B7C761B-862D-199C-1A80-9CA803960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58"/>
          <a:stretch>
            <a:fillRect/>
          </a:stretch>
        </p:blipFill>
        <p:spPr bwMode="auto">
          <a:xfrm>
            <a:off x="1438275" y="2512219"/>
            <a:ext cx="6274594" cy="158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1966</TotalTime>
  <Words>79</Words>
  <Application>Microsoft Office PowerPoint</Application>
  <PresentationFormat>On-screen Show (16:9)</PresentationFormat>
  <Paragraphs>57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 Rounded MT Bold</vt:lpstr>
      <vt:lpstr>Arial-Rounded</vt:lpstr>
      <vt:lpstr>Arial</vt:lpstr>
      <vt:lpstr>Calibri</vt:lpstr>
      <vt:lpstr>HP-211</vt:lpstr>
      <vt:lpstr>.VnCooper</vt:lpstr>
      <vt:lpstr>1_Default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cp:lastModifiedBy>PC</cp:lastModifiedBy>
  <cp:revision>71</cp:revision>
  <dcterms:modified xsi:type="dcterms:W3CDTF">2025-10-22T03:24:07Z</dcterms:modified>
</cp:coreProperties>
</file>