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3" r:id="rId2"/>
  </p:sldMasterIdLst>
  <p:notesMasterIdLst>
    <p:notesMasterId r:id="rId7"/>
  </p:notesMasterIdLst>
  <p:sldIdLst>
    <p:sldId id="296" r:id="rId3"/>
    <p:sldId id="717" r:id="rId4"/>
    <p:sldId id="720" r:id="rId5"/>
    <p:sldId id="721" r:id="rId6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8"/>
    </p:embeddedFont>
    <p:embeddedFont>
      <p:font typeface="Arial-Rounded" panose="020B0500000000000000" charset="0"/>
      <p:regular r:id="rId9"/>
      <p:bold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D56"/>
    <a:srgbClr val="D8EFF0"/>
    <a:srgbClr val="05BDF2"/>
    <a:srgbClr val="74B43C"/>
    <a:srgbClr val="C8DEA3"/>
    <a:srgbClr val="72CEEE"/>
    <a:srgbClr val="0099DA"/>
    <a:srgbClr val="D0000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16542-C126-C90A-D781-727DDA44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F889-9822-4E1E-A1F1-A6403B2C7F2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EB61-5999-E324-8E82-2E05DE5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6758E-51D0-3AB7-E2E7-C7282404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0072-8815-4FC0-807C-22A9C17AE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8">
                <a:solidFill>
                  <a:schemeClr val="tx1">
                    <a:tint val="75000"/>
                  </a:schemeClr>
                </a:solidFill>
              </a:defRPr>
            </a:lvl1pPr>
            <a:lvl2pPr marL="257827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5653" indent="0">
              <a:buNone/>
              <a:defRPr sz="902">
                <a:solidFill>
                  <a:schemeClr val="tx1">
                    <a:tint val="75000"/>
                  </a:schemeClr>
                </a:solidFill>
              </a:defRPr>
            </a:lvl3pPr>
            <a:lvl4pPr marL="77348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3130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913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6959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4786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62612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FF70-8709-25B3-731E-EB7D560A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F371-A236-4CFF-9CED-4C7E2D12888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27D0-240F-7094-667F-737089B0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13A6-B283-B6E1-AF11-1202289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06D7-1B05-46B1-B75D-DB8D64F0F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2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3"/>
            <a:ext cx="5395912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3"/>
            <a:ext cx="5397500" cy="3394472"/>
          </a:xfrm>
        </p:spPr>
        <p:txBody>
          <a:bodyPr/>
          <a:lstStyle>
            <a:lvl1pPr>
              <a:defRPr sz="1579"/>
            </a:lvl1pPr>
            <a:lvl2pPr>
              <a:defRPr sz="1354"/>
            </a:lvl2pPr>
            <a:lvl3pPr>
              <a:defRPr sz="1128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4E2F9-6233-C58D-3F53-E835AB3B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94A2-3987-4680-9C03-95650BB085E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585145-0026-9DAB-966D-200E678E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8E36E1-8072-16F7-36E3-D7334AFC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DB93-7C65-430C-907E-96AF19537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0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4" b="1"/>
            </a:lvl1pPr>
            <a:lvl2pPr marL="257827" indent="0">
              <a:buNone/>
              <a:defRPr sz="1128" b="1"/>
            </a:lvl2pPr>
            <a:lvl3pPr marL="515653" indent="0">
              <a:buNone/>
              <a:defRPr sz="1015" b="1"/>
            </a:lvl3pPr>
            <a:lvl4pPr marL="773480" indent="0">
              <a:buNone/>
              <a:defRPr sz="902" b="1"/>
            </a:lvl4pPr>
            <a:lvl5pPr marL="1031306" indent="0">
              <a:buNone/>
              <a:defRPr sz="902" b="1"/>
            </a:lvl5pPr>
            <a:lvl6pPr marL="1289132" indent="0">
              <a:buNone/>
              <a:defRPr sz="902" b="1"/>
            </a:lvl6pPr>
            <a:lvl7pPr marL="1546959" indent="0">
              <a:buNone/>
              <a:defRPr sz="902" b="1"/>
            </a:lvl7pPr>
            <a:lvl8pPr marL="1804786" indent="0">
              <a:buNone/>
              <a:defRPr sz="902" b="1"/>
            </a:lvl8pPr>
            <a:lvl9pPr marL="2062612" indent="0">
              <a:buNone/>
              <a:defRPr sz="9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4"/>
            </a:lvl1pPr>
            <a:lvl2pPr>
              <a:defRPr sz="1128"/>
            </a:lvl2pPr>
            <a:lvl3pPr>
              <a:defRPr sz="1015"/>
            </a:lvl3pPr>
            <a:lvl4pPr>
              <a:defRPr sz="902"/>
            </a:lvl4pPr>
            <a:lvl5pPr>
              <a:defRPr sz="902"/>
            </a:lvl5pPr>
            <a:lvl6pPr>
              <a:defRPr sz="902"/>
            </a:lvl6pPr>
            <a:lvl7pPr>
              <a:defRPr sz="902"/>
            </a:lvl7pPr>
            <a:lvl8pPr>
              <a:defRPr sz="902"/>
            </a:lvl8pPr>
            <a:lvl9pPr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C8A4A4-5656-7780-4B24-3D992598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40CF-FBAA-4257-9D19-ADC69DE6FD8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DB6F74-528F-13DF-9A59-86097471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C6E682-0CFF-BD50-4528-CB3C18BE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4560-7F83-4C89-A445-82F968DD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9525D5-FC66-8D67-1B6D-6F729FD0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75D4-DA9E-4749-925E-536A9083622B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72DC1-BAD5-7913-2271-BEC8FA1B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08CF86-9E4A-67C3-DFE1-8206781E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325-3A48-49E5-8FC1-EA55D09CB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DFD38F-6DB9-3843-0AA5-CB5608C2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7BE6-DB02-466C-B297-EA7364E4CAB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0C00A9-E92C-91A4-869B-7F6C68F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E1FC21-FCFB-839D-B090-1EA11415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320E-2352-4E18-8280-6D7ED2426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0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5"/>
            </a:lvl1pPr>
            <a:lvl2pPr>
              <a:defRPr sz="1579"/>
            </a:lvl2pPr>
            <a:lvl3pPr>
              <a:defRPr sz="1354"/>
            </a:lvl3pPr>
            <a:lvl4pPr>
              <a:defRPr sz="1128"/>
            </a:lvl4pPr>
            <a:lvl5pPr>
              <a:defRPr sz="1128"/>
            </a:lvl5pPr>
            <a:lvl6pPr>
              <a:defRPr sz="1128"/>
            </a:lvl6pPr>
            <a:lvl7pPr>
              <a:defRPr sz="1128"/>
            </a:lvl7pPr>
            <a:lvl8pPr>
              <a:defRPr sz="1128"/>
            </a:lvl8pPr>
            <a:lvl9pPr>
              <a:defRPr sz="1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7F65F4-618E-37B8-9849-9D909416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B660-45C8-426F-8D08-8ACE6C75F0D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10FF1-B423-CC82-C118-3F03AE9D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DA6F0-B6CB-9661-C739-99A0EBA2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BAB8-F19A-4D09-B470-C8D54D882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1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5"/>
            </a:lvl1pPr>
            <a:lvl2pPr marL="257827" indent="0">
              <a:buNone/>
              <a:defRPr sz="1579"/>
            </a:lvl2pPr>
            <a:lvl3pPr marL="515653" indent="0">
              <a:buNone/>
              <a:defRPr sz="1354"/>
            </a:lvl3pPr>
            <a:lvl4pPr marL="773480" indent="0">
              <a:buNone/>
              <a:defRPr sz="1128"/>
            </a:lvl4pPr>
            <a:lvl5pPr marL="1031306" indent="0">
              <a:buNone/>
              <a:defRPr sz="1128"/>
            </a:lvl5pPr>
            <a:lvl6pPr marL="1289132" indent="0">
              <a:buNone/>
              <a:defRPr sz="1128"/>
            </a:lvl6pPr>
            <a:lvl7pPr marL="1546959" indent="0">
              <a:buNone/>
              <a:defRPr sz="1128"/>
            </a:lvl7pPr>
            <a:lvl8pPr marL="1804786" indent="0">
              <a:buNone/>
              <a:defRPr sz="1128"/>
            </a:lvl8pPr>
            <a:lvl9pPr marL="2062612" indent="0">
              <a:buNone/>
              <a:defRPr sz="112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827" indent="0">
              <a:buNone/>
              <a:defRPr sz="677"/>
            </a:lvl2pPr>
            <a:lvl3pPr marL="515653" indent="0">
              <a:buNone/>
              <a:defRPr sz="564"/>
            </a:lvl3pPr>
            <a:lvl4pPr marL="773480" indent="0">
              <a:buNone/>
              <a:defRPr sz="508"/>
            </a:lvl4pPr>
            <a:lvl5pPr marL="1031306" indent="0">
              <a:buNone/>
              <a:defRPr sz="508"/>
            </a:lvl5pPr>
            <a:lvl6pPr marL="1289132" indent="0">
              <a:buNone/>
              <a:defRPr sz="508"/>
            </a:lvl6pPr>
            <a:lvl7pPr marL="1546959" indent="0">
              <a:buNone/>
              <a:defRPr sz="508"/>
            </a:lvl7pPr>
            <a:lvl8pPr marL="1804786" indent="0">
              <a:buNone/>
              <a:defRPr sz="508"/>
            </a:lvl8pPr>
            <a:lvl9pPr marL="2062612" indent="0">
              <a:buNone/>
              <a:defRPr sz="5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EA728B-7862-FE35-8B62-7A6382ED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DD96-20F2-4801-931F-F133AE2DB31C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D900A-48F7-CF72-3105-E75857DA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BA9C1A-D5B6-73A2-A787-CD7D1444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5AB0-398A-4EFB-9280-3C9FFE9B6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47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B89B7-0311-4565-5381-AFB5022B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38E6-4581-4798-AB1F-5FC29736F20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66F55-6E13-7357-1D5E-1EFB95E2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9DE7-A89B-DC48-AE52-2EF88CDF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F9B1-B3B3-4466-8BF7-29D2B122F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8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1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1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95AE-59A6-196A-72D5-43127C5E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6261-8A77-4021-B19E-C66FAA17DC5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6808-45F2-269C-58B0-3888260B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C24E5-FFEF-2356-D1D6-2D0C93AE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ABD3-2130-4450-8CDA-FF33B1CC5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4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2A02-E028-34F1-6748-8926CD85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E051-D47D-47B7-A98B-F7C6F2242EF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EC964-9415-599B-14CB-A657EB9D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4E3F-7A87-54E5-35F5-72131C36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A020-CE95-4B9F-8137-2C74A1426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5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AF04CA8-96EE-6D26-870B-84FEAECDA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4ED387F-D04D-F1C8-9FCD-F4AFC239D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F1B2-02B4-C6B1-80A4-C77DF5356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D370EE-F017-4B41-975F-901DEC452A2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5D8E-7A8C-3A6C-F35F-8C5BA1E2C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5653" eaLnBrk="1" fontAlgn="auto" hangingPunct="1">
              <a:spcBef>
                <a:spcPts val="0"/>
              </a:spcBef>
              <a:spcAft>
                <a:spcPts val="0"/>
              </a:spcAft>
              <a:defRPr sz="677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B668-CA8A-9BE0-A88E-F9A34BBF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515541" eaLnBrk="1" hangingPunct="1">
              <a:defRPr sz="675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211DAE-054E-4440-99CE-F6A20F5A8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15541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defTabSz="515541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515541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881" indent="-192881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1304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9669" indent="-128588" algn="l" defTabSz="5155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804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6pPr>
      <a:lvl7pPr marL="1675872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7pPr>
      <a:lvl8pPr marL="1933699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8pPr>
      <a:lvl9pPr marL="2191526" indent="-128913" algn="l" defTabSz="515653" rtl="0" eaLnBrk="1" latinLnBrk="0" hangingPunct="1">
        <a:spcBef>
          <a:spcPct val="20000"/>
        </a:spcBef>
        <a:buFont typeface="Arial" pitchFamily="34" charset="0"/>
        <a:buChar char="•"/>
        <a:defRPr sz="1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5653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3130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913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6959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4786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62612" algn="l" defTabSz="515653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11977"/>
          <a:stretch/>
        </p:blipFill>
        <p:spPr>
          <a:xfrm>
            <a:off x="0" y="-138183"/>
            <a:ext cx="9144000" cy="52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2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nhận biết baba đực cái - Cách Nhận Biết">
            <a:extLst>
              <a:ext uri="{FF2B5EF4-FFF2-40B4-BE49-F238E27FC236}">
                <a16:creationId xmlns:a16="http://schemas.microsoft.com/office/drawing/2014/main" id="{15EF3947-2F87-7FD8-BDA6-DE2E58EF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23" y="1512094"/>
            <a:ext cx="1429940" cy="9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ai rùa – Wikipedia tiếng Việt">
            <a:extLst>
              <a:ext uri="{FF2B5EF4-FFF2-40B4-BE49-F238E27FC236}">
                <a16:creationId xmlns:a16="http://schemas.microsoft.com/office/drawing/2014/main" id="{DBFD4483-800B-F413-CE43-0C79EED7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10" y="3169444"/>
            <a:ext cx="1488281" cy="99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Group 6">
            <a:extLst>
              <a:ext uri="{FF2B5EF4-FFF2-40B4-BE49-F238E27FC236}">
                <a16:creationId xmlns:a16="http://schemas.microsoft.com/office/drawing/2014/main" id="{3BDDAE6D-817C-E2FF-1CA7-45C1D4EC4DF4}"/>
              </a:ext>
            </a:extLst>
          </p:cNvPr>
          <p:cNvGrpSpPr>
            <a:grpSpLocks/>
          </p:cNvGrpSpPr>
          <p:nvPr/>
        </p:nvGrpSpPr>
        <p:grpSpPr bwMode="auto">
          <a:xfrm>
            <a:off x="1264444" y="752475"/>
            <a:ext cx="1477566" cy="531019"/>
            <a:chOff x="63500" y="1429216"/>
            <a:chExt cx="1970813" cy="70588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A9CD8F6-47FE-1D36-A8F6-6041E83E65FB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2475" kern="1200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33F873-F141-322F-E3B9-314D8870DB12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buClrTx/>
                <a:defRPr/>
              </a:pPr>
              <a:r>
                <a:rPr lang="en-US" sz="2481" kern="12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D38A0AF-EE75-9A63-0DBE-A30C69F7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797844"/>
            <a:ext cx="4320779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5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Con gì tên gọi là “ba”</a:t>
            </a:r>
          </a:p>
          <a:p>
            <a:pPr algn="ctr" defTabSz="515541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50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Ăn cua, ăn cá nhìn qua ngỡ rùa?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D3FEE5-5A68-E49F-DA49-D1180B68C522}"/>
              </a:ext>
            </a:extLst>
          </p:cNvPr>
          <p:cNvCxnSpPr/>
          <p:nvPr/>
        </p:nvCxnSpPr>
        <p:spPr>
          <a:xfrm>
            <a:off x="3093244" y="2031206"/>
            <a:ext cx="284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15DA70-185F-6003-5599-F6CDF7BC927A}"/>
              </a:ext>
            </a:extLst>
          </p:cNvPr>
          <p:cNvCxnSpPr/>
          <p:nvPr/>
        </p:nvCxnSpPr>
        <p:spPr>
          <a:xfrm>
            <a:off x="3429000" y="2400300"/>
            <a:ext cx="234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B74E2F-16D1-DACD-C4A2-903EB0230290}"/>
              </a:ext>
            </a:extLst>
          </p:cNvPr>
          <p:cNvCxnSpPr/>
          <p:nvPr/>
        </p:nvCxnSpPr>
        <p:spPr>
          <a:xfrm>
            <a:off x="3333750" y="3352800"/>
            <a:ext cx="284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8901DC-55CF-D612-9578-1BE0AFBF5700}"/>
              </a:ext>
            </a:extLst>
          </p:cNvPr>
          <p:cNvCxnSpPr/>
          <p:nvPr/>
        </p:nvCxnSpPr>
        <p:spPr>
          <a:xfrm>
            <a:off x="3567113" y="3714750"/>
            <a:ext cx="284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77AF47-DC52-9595-9D31-4772A45EDAE4}"/>
              </a:ext>
            </a:extLst>
          </p:cNvPr>
          <p:cNvGrpSpPr>
            <a:grpSpLocks/>
          </p:cNvGrpSpPr>
          <p:nvPr/>
        </p:nvGrpSpPr>
        <p:grpSpPr bwMode="auto">
          <a:xfrm>
            <a:off x="711994" y="3109912"/>
            <a:ext cx="6216254" cy="1110854"/>
            <a:chOff x="1611772" y="4888015"/>
            <a:chExt cx="11022347" cy="1969985"/>
          </a:xfrm>
        </p:grpSpPr>
        <p:sp>
          <p:nvSpPr>
            <p:cNvPr id="50189" name="Title 1">
              <a:extLst>
                <a:ext uri="{FF2B5EF4-FFF2-40B4-BE49-F238E27FC236}">
                  <a16:creationId xmlns:a16="http://schemas.microsoft.com/office/drawing/2014/main" id="{8B2FE3D0-E6A9-EC0D-CFD0-99D37928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772" y="4888015"/>
              <a:ext cx="10125590" cy="103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250" kern="1200">
                  <a:solidFill>
                    <a:srgbClr val="000000"/>
                  </a:solidFill>
                  <a:latin typeface="Arial-Rounded" charset="0"/>
                  <a:ea typeface="+mn-ea"/>
                  <a:cs typeface="Arial-Rounded" charset="0"/>
                </a:rPr>
                <a:t>Con gì quen vẻ già nua</a:t>
              </a:r>
            </a:p>
            <a:p>
              <a:pPr algn="ctr" defTabSz="515541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250" kern="1200">
                  <a:solidFill>
                    <a:srgbClr val="000000"/>
                  </a:solidFill>
                  <a:latin typeface="Arial-Rounded" charset="0"/>
                  <a:ea typeface="+mn-ea"/>
                  <a:cs typeface="Arial-Rounded" charset="0"/>
                </a:rPr>
                <a:t>      Bốn chân ngắn ngủn, thỏ thua chả ngờ?</a:t>
              </a:r>
            </a:p>
          </p:txBody>
        </p:sp>
        <p:sp>
          <p:nvSpPr>
            <p:cNvPr id="50190" name="Title 1">
              <a:extLst>
                <a:ext uri="{FF2B5EF4-FFF2-40B4-BE49-F238E27FC236}">
                  <a16:creationId xmlns:a16="http://schemas.microsoft.com/office/drawing/2014/main" id="{3C8AD518-439C-32D7-E93B-A03055DDA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4259" y="5867297"/>
              <a:ext cx="4399860" cy="99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554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250" kern="1200">
                  <a:solidFill>
                    <a:srgbClr val="000000"/>
                  </a:solidFill>
                  <a:latin typeface="Arial-Rounded" charset="0"/>
                  <a:ea typeface="+mn-ea"/>
                  <a:cs typeface="Arial-Rounded" charset="0"/>
                </a:rPr>
                <a:t>(Phúc Định)</a:t>
              </a: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B9F1D739-9E2A-2BCB-A30F-86F12ED78AC0}"/>
              </a:ext>
            </a:extLst>
          </p:cNvPr>
          <p:cNvSpPr txBox="1">
            <a:spLocks/>
          </p:cNvSpPr>
          <p:nvPr/>
        </p:nvSpPr>
        <p:spPr>
          <a:xfrm>
            <a:off x="5775723" y="1017985"/>
            <a:ext cx="1368028" cy="558403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2256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645495B-6290-7298-9CAD-A92EBEE74333}"/>
              </a:ext>
            </a:extLst>
          </p:cNvPr>
          <p:cNvSpPr txBox="1">
            <a:spLocks/>
          </p:cNvSpPr>
          <p:nvPr/>
        </p:nvSpPr>
        <p:spPr>
          <a:xfrm>
            <a:off x="6376987" y="2753916"/>
            <a:ext cx="1368029" cy="558403"/>
          </a:xfrm>
          <a:prstGeom prst="rect">
            <a:avLst/>
          </a:prstGeom>
        </p:spPr>
        <p:txBody>
          <a:bodyPr lIns="51480" tIns="25740" rIns="51480" bIns="257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5653">
              <a:buClrTx/>
              <a:defRPr/>
            </a:pPr>
            <a:r>
              <a:rPr lang="en-US" sz="2256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DCBA3B7-F86A-1545-C708-4B2DEF8D1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482" y="1406129"/>
            <a:ext cx="5228035" cy="5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Arial-Rounded" charset="0"/>
                <a:cs typeface="Arial-Rounded" charset="0"/>
              </a:rPr>
              <a:t>Con gì tên rõ là “cha”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Arial-Rounded" charset="0"/>
                <a:cs typeface="Arial-Rounded" charset="0"/>
              </a:rPr>
              <a:t>Có chứa chữ số nhìn qua ngỡ rùa?</a:t>
            </a:r>
          </a:p>
        </p:txBody>
      </p:sp>
      <p:grpSp>
        <p:nvGrpSpPr>
          <p:cNvPr id="53251" name="Group 4">
            <a:extLst>
              <a:ext uri="{FF2B5EF4-FFF2-40B4-BE49-F238E27FC236}">
                <a16:creationId xmlns:a16="http://schemas.microsoft.com/office/drawing/2014/main" id="{3CDE361D-0B51-0939-AA4B-B7C9296C2651}"/>
              </a:ext>
            </a:extLst>
          </p:cNvPr>
          <p:cNvGrpSpPr>
            <a:grpSpLocks/>
          </p:cNvGrpSpPr>
          <p:nvPr/>
        </p:nvGrpSpPr>
        <p:grpSpPr bwMode="auto">
          <a:xfrm>
            <a:off x="878681" y="2357438"/>
            <a:ext cx="7415213" cy="1231106"/>
            <a:chOff x="1685412" y="4876800"/>
            <a:chExt cx="10868433" cy="2182910"/>
          </a:xfrm>
        </p:grpSpPr>
        <p:sp>
          <p:nvSpPr>
            <p:cNvPr id="53252" name="Title 1">
              <a:extLst>
                <a:ext uri="{FF2B5EF4-FFF2-40B4-BE49-F238E27FC236}">
                  <a16:creationId xmlns:a16="http://schemas.microsoft.com/office/drawing/2014/main" id="{C0146F25-BF4F-6843-5C61-86FCE66FB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412" y="4876800"/>
              <a:ext cx="10086632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Arial-Rounded" charset="0"/>
                  <a:cs typeface="Arial-Rounded" charset="0"/>
                </a:rPr>
                <a:t>Con gì quen vẻ già nua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Arial-Rounded" charset="0"/>
                  <a:cs typeface="Arial-Rounded" charset="0"/>
                </a:rPr>
                <a:t>      Bốn chân ngắn ngủn, thỏ thua chả ngờ?</a:t>
              </a:r>
            </a:p>
          </p:txBody>
        </p:sp>
        <p:sp>
          <p:nvSpPr>
            <p:cNvPr id="53253" name="Title 1">
              <a:extLst>
                <a:ext uri="{FF2B5EF4-FFF2-40B4-BE49-F238E27FC236}">
                  <a16:creationId xmlns:a16="http://schemas.microsoft.com/office/drawing/2014/main" id="{428B53E8-5A6C-D5C2-43E6-C8C8F0507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2723" y="6069111"/>
              <a:ext cx="4401122" cy="99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80" tIns="25740" rIns="51480" bIns="25740" anchor="ctr"/>
            <a:lstStyle>
              <a:lvl1pPr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7388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7388">
                <a:spcBef>
                  <a:spcPct val="20000"/>
                </a:spcBef>
                <a:buFont typeface="Arial" panose="020B0604020202020204" pitchFamily="34" charset="0"/>
                <a:buChar char="–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7388">
                <a:spcBef>
                  <a:spcPct val="20000"/>
                </a:spcBef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73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Arial-Rounded" charset="0"/>
                  <a:cs typeface="Arial-Rounded" charset="0"/>
                </a:rPr>
                <a:t>(Phúc Định)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">
            <a:extLst>
              <a:ext uri="{FF2B5EF4-FFF2-40B4-BE49-F238E27FC236}">
                <a16:creationId xmlns:a16="http://schemas.microsoft.com/office/drawing/2014/main" id="{04D7A41F-F448-3795-3F2C-093AA63631A7}"/>
              </a:ext>
            </a:extLst>
          </p:cNvPr>
          <p:cNvGrpSpPr>
            <a:grpSpLocks/>
          </p:cNvGrpSpPr>
          <p:nvPr/>
        </p:nvGrpSpPr>
        <p:grpSpPr bwMode="auto">
          <a:xfrm>
            <a:off x="1264444" y="752475"/>
            <a:ext cx="1477566" cy="531019"/>
            <a:chOff x="63500" y="1429216"/>
            <a:chExt cx="1970813" cy="70588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6C2D34F-D5B0-D5C6-B0D4-27C70724DC2E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buClrTx/>
                <a:defRPr/>
              </a:pPr>
              <a:r>
                <a:rPr lang="en-US" sz="2707" kern="12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3DF664-B99C-2BD9-13F3-99EB1751C70B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5653">
                <a:buClrTx/>
                <a:defRPr/>
              </a:pPr>
              <a:r>
                <a:rPr lang="en-US" sz="2707" kern="12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54275" name="Title 1">
            <a:extLst>
              <a:ext uri="{FF2B5EF4-FFF2-40B4-BE49-F238E27FC236}">
                <a16:creationId xmlns:a16="http://schemas.microsoft.com/office/drawing/2014/main" id="{33DAA331-1EF2-1D82-BF14-227169D2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1257300"/>
            <a:ext cx="4296966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0" tIns="25740" rIns="51480" bIns="2574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5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375" kern="1200">
                <a:solidFill>
                  <a:srgbClr val="000000"/>
                </a:solidFill>
                <a:latin typeface="Arial-Rounded" charset="0"/>
                <a:ea typeface="+mn-ea"/>
                <a:cs typeface="Arial-Rounded" charset="0"/>
              </a:rPr>
              <a:t>Xin lỗi</a:t>
            </a: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4711128A-EA7D-D539-EFF7-55C54513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51459" r="3700" b="5208"/>
          <a:stretch>
            <a:fillRect/>
          </a:stretch>
        </p:blipFill>
        <p:spPr bwMode="auto">
          <a:xfrm>
            <a:off x="2896791" y="1754981"/>
            <a:ext cx="3680222" cy="24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86</Words>
  <Application>Microsoft Office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Arial-Rounded</vt:lpstr>
      <vt:lpstr>Arial Rounded MT Bold</vt:lpstr>
      <vt:lpstr>Arial</vt:lpstr>
      <vt:lpstr>Lato</vt:lpstr>
      <vt:lpstr>Calibri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PC</cp:lastModifiedBy>
  <cp:revision>71</cp:revision>
  <dcterms:modified xsi:type="dcterms:W3CDTF">2025-10-22T03:25:15Z</dcterms:modified>
</cp:coreProperties>
</file>