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86" r:id="rId2"/>
  </p:sldMasterIdLst>
  <p:notesMasterIdLst>
    <p:notesMasterId r:id="rId12"/>
  </p:notesMasterIdLst>
  <p:sldIdLst>
    <p:sldId id="726" r:id="rId3"/>
    <p:sldId id="727" r:id="rId4"/>
    <p:sldId id="728" r:id="rId5"/>
    <p:sldId id="731" r:id="rId6"/>
    <p:sldId id="732" r:id="rId7"/>
    <p:sldId id="733" r:id="rId8"/>
    <p:sldId id="734" r:id="rId9"/>
    <p:sldId id="735" r:id="rId10"/>
    <p:sldId id="736" r:id="rId11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1083" autoAdjust="0"/>
  </p:normalViewPr>
  <p:slideViewPr>
    <p:cSldViewPr>
      <p:cViewPr varScale="1">
        <p:scale>
          <a:sx n="76" d="100"/>
          <a:sy n="76" d="100"/>
        </p:scale>
        <p:origin x="907" y="58"/>
      </p:cViewPr>
      <p:guideLst>
        <p:guide orient="horz" pos="2160"/>
        <p:guide pos="3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pPr/>
              <a:t>10/22/2025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3CED92F-BE7D-9E36-C0F5-98738469ED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5C78DC2-9768-82B1-9EB2-5768B00B4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9AEAD28-B5CF-BDF7-5D55-707A1E804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4990A-6CEE-4653-8ECD-ACE43476A8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3CED92F-BE7D-9E36-C0F5-98738469ED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D5C78DC2-9768-82B1-9EB2-5768B00B4A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49AEAD28-B5CF-BDF7-5D55-707A1E804C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44990A-6CEE-4653-8ECD-ACE43476A8C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48202A96-9B5C-B293-6DAD-FDE986E80B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8B5FD111-2A66-B88E-4441-0A920C833B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Ôn lại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4A885C05-B89E-D2C0-001A-BA3F11E028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B1F218-C3FE-4923-8D15-84CB387D95D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6EB93DC-47DE-EA0B-11D5-1EB9E61C45B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D932BC62-856B-85FD-E9F5-8B1287C519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Hay còn gọi là CHIM ĐA ĐA </a:t>
            </a: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44F4C175-9CEB-B830-A134-5870C5EE09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A1329B9B-8767-4E36-B5FA-8114C21B8F15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1BE7EE0D-5671-42B0-E168-BA53F8C8B75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FD7303B-EA58-AF38-4F91-CFBF1C8B4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505E91B-176C-1974-C9AD-371A70F370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A553EA6-2B79-49F7-B8D8-B4CFD15C7828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2C714048-508B-0277-8D90-3D92E5977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5FC5140-00B6-B465-DAD2-117C5A91DD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3E19604E-0BC2-2250-86A1-C7D9DCA56F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B9E67E7-FBF6-40A2-84B6-C8CDE9D7C75E}" type="slidenum"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7</a:t>
            </a:fld>
            <a:endParaRPr lang="en-US" altLang="en-US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0230" y="1122363"/>
            <a:ext cx="9121379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0230" y="3602038"/>
            <a:ext cx="9121379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CE27A-9ACF-305A-F451-A46954706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519A41-4610-41A0-8D32-023EA2A7B24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13A2AE-68E3-4E6C-B809-E6863058C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2D637-8500-9536-7E58-0633DC56C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00B73-3B92-4B3D-B24B-70859072C6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6C36DD-096B-0B58-7882-F2996632D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F729924-1720-4114-AC8B-AC6966432455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E2B3B2-04F5-12CF-C7DE-0DD65C2C0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D588E1-7F31-76F3-BE7E-173594F8C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C6119-0EE4-455B-AE75-AFBAA783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3429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03315" y="365125"/>
            <a:ext cx="2622396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6126" y="365125"/>
            <a:ext cx="7715166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C848B7-BB06-6ABA-54FD-A2AF77E5B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DE0312-18A2-4E76-B26E-789D8157260F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F81FB-01F1-BF3F-1168-0EBD7FD5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EA29E-31CC-0598-3671-CC41A2BC8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252CC-C16F-49FB-AF96-738E3237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975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794929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9"/>
            <a:ext cx="10337562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85EAE3-1491-E753-97DE-AD163F55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F952D-89AD-4D99-9B5B-539CCE223D2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9289D-D0F9-95E9-8DFC-31EEF5C98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5D30DD-FFA4-B92A-A9C9-908A9A67F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2E1FE-7A94-4E80-B82B-8A34689673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88666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B9F39-0A2D-C6FD-0F7D-717C1509C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F2E49-F132-4C9B-AF5E-E1187B1B38B3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1F4B2-F8A4-76D1-34BF-106B7E68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4DC31-EC8C-AF34-757C-974BA8B15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7044D-76B4-43AE-91CA-B94852A3AF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8169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4"/>
            <a:ext cx="10337562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28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37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46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5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6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74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20F65-264C-A1B7-726A-7D88685D9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4479A-2EE8-441C-A118-A0A29D5E583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6656F0-476C-9B76-32E1-04F0B7DDC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800EA3-8207-07BA-C138-BFBC1039D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618BEC-C8DF-4F86-9F39-AE53AB62A4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9801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9" y="1600204"/>
            <a:ext cx="717675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7" y="1600204"/>
            <a:ext cx="7178863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D51A3B9-5BC3-201C-C46E-3983DE10C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94E45-794D-463B-BEC8-BDFFDD30020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014AD36-289A-18D0-25C3-08F6DE04D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064774-DB18-D5AF-AA27-8E121BCFE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18E62-40A2-4270-9EE3-270E0FC8BF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45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5" y="1535113"/>
            <a:ext cx="5373590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5" y="2174875"/>
            <a:ext cx="5373590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8" y="1535113"/>
            <a:ext cx="5375701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10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8" indent="0">
              <a:buNone/>
              <a:defRPr sz="1200" b="1"/>
            </a:lvl4pPr>
            <a:lvl5pPr marL="1371637" indent="0">
              <a:buNone/>
              <a:defRPr sz="1200" b="1"/>
            </a:lvl5pPr>
            <a:lvl6pPr marL="1714546" indent="0">
              <a:buNone/>
              <a:defRPr sz="1200" b="1"/>
            </a:lvl6pPr>
            <a:lvl7pPr marL="2057455" indent="0">
              <a:buNone/>
              <a:defRPr sz="1200" b="1"/>
            </a:lvl7pPr>
            <a:lvl8pPr marL="2400365" indent="0">
              <a:buNone/>
              <a:defRPr sz="1200" b="1"/>
            </a:lvl8pPr>
            <a:lvl9pPr marL="2743274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8" y="2174875"/>
            <a:ext cx="5375701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44FEC28-9617-F362-2D92-798EFC890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A9476D-F686-4B78-8B64-F420EE4F9AC5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E4FBA8E-E23F-9AE2-3038-36AB21ACE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B2590D7-1C54-CC48-40DF-F5214909B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8DDAC-07D7-456C-BDD9-6EE9B4FDC0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8714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2DF8BD7C-D40F-73E7-2E0A-34D6CDF9E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A985CE-A709-47FF-A324-E6B8E867FEF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5B029536-C769-0FC3-45DF-20F8BD87C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214CCC-D97A-E95A-5955-5C7A29918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15915-D6D1-44EC-8AE1-40E8E55CA0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52582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8A2E569-B7C5-63BC-49EF-CAA213BDF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2A772-7931-4770-ACF7-5A77A5B278E2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FD8E070-B034-0E90-E56D-A1917D1FF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CD9D13B-4EDF-F4C4-10B5-26D71DF58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3887F-D63B-4B79-9FD4-488A8A8C6E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7158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4722F5-EBBF-87BB-7822-1E70E5B6F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DA517A-6B37-46EF-ADA5-3C8EF752D3D0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583E7B-4318-7871-F1DF-6BCA87DAC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1CE7A4-7056-CA65-2EB6-895626520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C7B0EE-4E45-497A-8C0C-C56EC7458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795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4"/>
            <a:ext cx="6798806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641B01F-043C-9465-18D7-57209964E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68E2B-6826-4968-A6DA-BCF1377E25D7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043415E-C083-AB2F-905A-2B267EE21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9A1F74-93F7-3B65-14C3-1BA5BCF4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ED4B7-E608-425E-B188-2652EBABFD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88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10" indent="0">
              <a:buNone/>
              <a:defRPr sz="2100"/>
            </a:lvl2pPr>
            <a:lvl3pPr marL="685818" indent="0">
              <a:buNone/>
              <a:defRPr sz="1800"/>
            </a:lvl3pPr>
            <a:lvl4pPr marL="1028728" indent="0">
              <a:buNone/>
              <a:defRPr sz="1500"/>
            </a:lvl4pPr>
            <a:lvl5pPr marL="1371637" indent="0">
              <a:buNone/>
              <a:defRPr sz="1500"/>
            </a:lvl5pPr>
            <a:lvl6pPr marL="1714546" indent="0">
              <a:buNone/>
              <a:defRPr sz="1500"/>
            </a:lvl6pPr>
            <a:lvl7pPr marL="2057455" indent="0">
              <a:buNone/>
              <a:defRPr sz="1500"/>
            </a:lvl7pPr>
            <a:lvl8pPr marL="2400365" indent="0">
              <a:buNone/>
              <a:defRPr sz="1500"/>
            </a:lvl8pPr>
            <a:lvl9pPr marL="2743274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10" indent="0">
              <a:buNone/>
              <a:defRPr sz="900"/>
            </a:lvl2pPr>
            <a:lvl3pPr marL="685818" indent="0">
              <a:buNone/>
              <a:defRPr sz="750"/>
            </a:lvl3pPr>
            <a:lvl4pPr marL="1028728" indent="0">
              <a:buNone/>
              <a:defRPr sz="675"/>
            </a:lvl4pPr>
            <a:lvl5pPr marL="1371637" indent="0">
              <a:buNone/>
              <a:defRPr sz="675"/>
            </a:lvl5pPr>
            <a:lvl6pPr marL="1714546" indent="0">
              <a:buNone/>
              <a:defRPr sz="675"/>
            </a:lvl6pPr>
            <a:lvl7pPr marL="2057455" indent="0">
              <a:buNone/>
              <a:defRPr sz="675"/>
            </a:lvl7pPr>
            <a:lvl8pPr marL="2400365" indent="0">
              <a:buNone/>
              <a:defRPr sz="675"/>
            </a:lvl8pPr>
            <a:lvl9pPr marL="2743274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00F4A72-983C-4485-4CCD-9DB100267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35E093-DF18-4922-9070-23153C59E52E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1041B22-98A8-A7F3-E32B-8A5B0AA11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5B8884C-10BA-D204-6CE6-218544A96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F7040F-9DB6-48FD-BF67-3B984ECDC7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859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C1B32B-7F99-06B9-A12A-7CE1A2B6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06F98-D605-4BE1-BEC7-B7B3BF8C7CA9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58E29C-231E-FAF5-EE66-F04C0D025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307607-2682-89EC-911C-782A074B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02D1D-E00D-40A8-A91D-8D8BBE1729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1756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42"/>
            <a:ext cx="3637994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42"/>
            <a:ext cx="1071762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C938EF-E9F2-F53B-FBFC-617960BDB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0992F-24EE-4486-9578-589C5F9C522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400206-437E-F46D-76C8-9CBAC0BE8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35C54-954C-EBA2-110E-9C7D77199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25A479-BC29-408E-9294-5F60D6E0B0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3091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792" y="1709739"/>
            <a:ext cx="10489585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92" y="4589464"/>
            <a:ext cx="10489585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5DEFAD-930B-AFCC-1E9A-A38603AA1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6E4CD71-7BBA-4DD5-AF9C-C5389740D3F1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0BA15-A0DA-0DDD-E2A2-7DA0D4232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6C3491-F0EA-7C88-87A4-E8093ED52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21DD8-E3B9-4BAA-84EF-B10B4C256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991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126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6931" y="1825625"/>
            <a:ext cx="516878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556550-F7E4-DDF2-3CE7-7879F78AA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18C85D2-8943-46FF-8D17-D5A6996D4C9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3F9582-9639-7970-55AA-8BF6B7240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F33F20-00E6-BB32-9A44-0E5A71D10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404EB-1D46-4956-8FF7-B2A0D00FD9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1066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365126"/>
            <a:ext cx="1048958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711" y="1681163"/>
            <a:ext cx="514502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7711" y="2505075"/>
            <a:ext cx="514502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56931" y="1681163"/>
            <a:ext cx="5170365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56931" y="2505075"/>
            <a:ext cx="517036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65D46F-9570-4ABC-4A27-A7AEB0461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2976403-05A2-44E9-8FCB-8D4B8D23CF4D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204828-BD0F-597B-2331-758812DCA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5FD6487-415B-A7DD-B6E5-36B5C4AF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205987-79F9-418F-9898-9AFFCE74C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86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8BE52D-73F9-3E22-9684-E6558CD28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1A0719A-7ACC-48D8-BCFC-A31221CD546F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C5466C-6EFE-12C7-2F48-D72DBA7E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56221D-70D3-F4BD-7AB3-F96C2F208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826ED-E091-4137-B1E3-84D9FA18F5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3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6CB779-A09A-2785-F32B-A468509CC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DB7E478-42CC-4041-8FAC-A8BC728FF66C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CB05F6-0265-E68C-05AB-3E2C65126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7A8D75-ED84-77A7-0F01-4E607746A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2930C-135D-4F21-B007-7EED5DFC5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69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0365" y="987426"/>
            <a:ext cx="615693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F8DED-0D98-76B8-E197-C27907719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EAE0038-CD38-4030-BC88-05C29A2EABF4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7723F0-DE1C-3C49-00D1-E2A8F9B67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3F2842-0555-8A27-7A15-0FE495622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7691B-F4C1-464E-83E4-08DB293CF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73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711" y="457200"/>
            <a:ext cx="3922509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70365" y="987426"/>
            <a:ext cx="615693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7711" y="2057400"/>
            <a:ext cx="3922509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C401D0-4DC7-A793-13CD-B8E5C0851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3757369-6B3E-4175-AE83-145BE610C692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9D1561-B3B8-7FBE-60AE-F49E65DF5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0179E-DE4C-341F-1F5A-207B0920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E9EBB-24F9-4705-A8DC-0724692515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>
            <a:extLst>
              <a:ext uri="{FF2B5EF4-FFF2-40B4-BE49-F238E27FC236}">
                <a16:creationId xmlns:a16="http://schemas.microsoft.com/office/drawing/2014/main" id="{C04295BC-74B3-7A40-BE7B-ED6AF6037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6127" y="365126"/>
            <a:ext cx="1048958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5" name="Text Placeholder 2">
            <a:extLst>
              <a:ext uri="{FF2B5EF4-FFF2-40B4-BE49-F238E27FC236}">
                <a16:creationId xmlns:a16="http://schemas.microsoft.com/office/drawing/2014/main" id="{2803012E-0062-5345-9A38-65DC0B7ADC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6127" y="1825625"/>
            <a:ext cx="1048958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1703D-7D27-DB02-F8FB-9AB94A5B40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126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31441D-1FB4-DC45-0FBB-3493F2F71F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28609" y="6356351"/>
            <a:ext cx="410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22D5C-4C39-D0D8-1DB5-AE71A24E58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9298" y="6356351"/>
            <a:ext cx="27364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F7D2307-FB5C-49D1-88A7-C24209A42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69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5pPr>
      <a:lvl6pPr marL="456057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6pPr>
      <a:lvl7pPr marL="912114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7pPr>
      <a:lvl8pPr marL="1368171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8pPr>
      <a:lvl9pPr marL="1824228" algn="l" rtl="0" fontAlgn="base">
        <a:lnSpc>
          <a:spcPct val="90000"/>
        </a:lnSpc>
        <a:spcBef>
          <a:spcPct val="0"/>
        </a:spcBef>
        <a:spcAft>
          <a:spcPct val="0"/>
        </a:spcAft>
        <a:defRPr sz="4389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029" indent="-228029" algn="l" rtl="0" fontAlgn="base">
        <a:lnSpc>
          <a:spcPct val="90000"/>
        </a:lnSpc>
        <a:spcBef>
          <a:spcPts val="998"/>
        </a:spcBef>
        <a:spcAft>
          <a:spcPct val="0"/>
        </a:spcAft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rtl="0" fontAlgn="base">
        <a:lnSpc>
          <a:spcPct val="90000"/>
        </a:lnSpc>
        <a:spcBef>
          <a:spcPts val="499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37266426-07A4-6D30-4DF5-1C6EE49B65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092" y="274638"/>
            <a:ext cx="1094565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BF074571-5720-63A6-58CC-1D67285BA7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092" y="1600201"/>
            <a:ext cx="1094565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B4C1C-FF3C-40B9-765D-35CCEE81AC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CC38C82C-7977-4844-993D-6B99A462C6D8}" type="datetimeFigureOut">
              <a:rPr lang="en-US"/>
              <a:pPr>
                <a:defRPr/>
              </a:pPr>
              <a:t>10/22/2025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D2C0-131C-A0FB-2A9B-C58630AAE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18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8EC733-8173-0D5B-1FCC-29DCDE346E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685670" eaLnBrk="1" hangingPunct="1">
              <a:defRPr sz="898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478854-AB41-4848-9266-8B48C23A34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5539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685670" rtl="0" eaLnBrk="0" fontAlgn="base" hangingPunct="0">
        <a:spcBef>
          <a:spcPct val="0"/>
        </a:spcBef>
        <a:spcAft>
          <a:spcPct val="0"/>
        </a:spcAft>
        <a:defRPr sz="3292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2pPr>
      <a:lvl3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3pPr>
      <a:lvl4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4pPr>
      <a:lvl5pPr algn="ctr" defTabSz="685670" rtl="0" eaLnBrk="0" fontAlgn="base" hangingPunct="0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5pPr>
      <a:lvl6pPr marL="456057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6pPr>
      <a:lvl7pPr marL="912114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7pPr>
      <a:lvl8pPr marL="1368171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8pPr>
      <a:lvl9pPr marL="1824228" algn="ctr" defTabSz="685670" rtl="0" fontAlgn="base">
        <a:spcBef>
          <a:spcPct val="0"/>
        </a:spcBef>
        <a:spcAft>
          <a:spcPct val="0"/>
        </a:spcAft>
        <a:defRPr sz="3292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256532" indent="-256532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1pPr>
      <a:lvl2pPr marL="555820" indent="-213777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95" kern="1200">
          <a:solidFill>
            <a:schemeClr val="tx1"/>
          </a:solidFill>
          <a:latin typeface="+mn-lt"/>
          <a:ea typeface="+mn-ea"/>
          <a:cs typeface="+mn-cs"/>
        </a:defRPr>
      </a:lvl2pPr>
      <a:lvl3pPr marL="856691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98734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96" kern="1200">
          <a:solidFill>
            <a:schemeClr val="tx1"/>
          </a:solidFill>
          <a:latin typeface="+mn-lt"/>
          <a:ea typeface="+mn-ea"/>
          <a:cs typeface="+mn-cs"/>
        </a:defRPr>
      </a:lvl4pPr>
      <a:lvl5pPr marL="1542359" indent="-171021" algn="l" defTabSz="68567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96" kern="1200">
          <a:solidFill>
            <a:schemeClr val="tx1"/>
          </a:solidFill>
          <a:latin typeface="+mn-lt"/>
          <a:ea typeface="+mn-ea"/>
          <a:cs typeface="+mn-cs"/>
        </a:defRPr>
      </a:lvl5pPr>
      <a:lvl6pPr marL="1886001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10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9" indent="-171454" algn="l" defTabSz="685818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1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7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5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7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>
            <a:extLst>
              <a:ext uri="{FF2B5EF4-FFF2-40B4-BE49-F238E27FC236}">
                <a16:creationId xmlns:a16="http://schemas.microsoft.com/office/drawing/2014/main" id="{B0F5747D-E265-1814-C09C-CA53905B5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630"/>
          <a:stretch>
            <a:fillRect/>
          </a:stretch>
        </p:blipFill>
        <p:spPr bwMode="auto">
          <a:xfrm>
            <a:off x="798121" y="333116"/>
            <a:ext cx="10584599" cy="4658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759DB39-62A5-084B-14FE-2EABAFC542C5}"/>
              </a:ext>
            </a:extLst>
          </p:cNvPr>
          <p:cNvSpPr/>
          <p:nvPr/>
        </p:nvSpPr>
        <p:spPr>
          <a:xfrm>
            <a:off x="788620" y="317281"/>
            <a:ext cx="10584599" cy="1667501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97662 w 8793762"/>
              <a:gd name="connsiteY9" fmla="*/ 1092200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800"/>
              <a:gd name="connsiteX1" fmla="*/ 8793762 w 8793762"/>
              <a:gd name="connsiteY1" fmla="*/ 0 h 1320800"/>
              <a:gd name="connsiteX2" fmla="*/ 8450862 w 8793762"/>
              <a:gd name="connsiteY2" fmla="*/ 662324 h 1320800"/>
              <a:gd name="connsiteX3" fmla="*/ 6749062 w 8793762"/>
              <a:gd name="connsiteY3" fmla="*/ 1206500 h 1320800"/>
              <a:gd name="connsiteX4" fmla="*/ 6037862 w 8793762"/>
              <a:gd name="connsiteY4" fmla="*/ 1308100 h 1320800"/>
              <a:gd name="connsiteX5" fmla="*/ 5047262 w 8793762"/>
              <a:gd name="connsiteY5" fmla="*/ 1320800 h 1320800"/>
              <a:gd name="connsiteX6" fmla="*/ 4285262 w 8793762"/>
              <a:gd name="connsiteY6" fmla="*/ 1295400 h 1320800"/>
              <a:gd name="connsiteX7" fmla="*/ 3701062 w 8793762"/>
              <a:gd name="connsiteY7" fmla="*/ 1257300 h 1320800"/>
              <a:gd name="connsiteX8" fmla="*/ 3066062 w 8793762"/>
              <a:gd name="connsiteY8" fmla="*/ 1193800 h 1320800"/>
              <a:gd name="connsiteX9" fmla="*/ 1875837 w 8793762"/>
              <a:gd name="connsiteY9" fmla="*/ 1219373 h 1320800"/>
              <a:gd name="connsiteX10" fmla="*/ 0 w 8793762"/>
              <a:gd name="connsiteY10" fmla="*/ 1195983 h 1320800"/>
              <a:gd name="connsiteX11" fmla="*/ 30762 w 8793762"/>
              <a:gd name="connsiteY11" fmla="*/ 12700 h 1320800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19373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01062 w 8793762"/>
              <a:gd name="connsiteY7" fmla="*/ 1257300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20973"/>
              <a:gd name="connsiteX1" fmla="*/ 8793762 w 8793762"/>
              <a:gd name="connsiteY1" fmla="*/ 0 h 1320973"/>
              <a:gd name="connsiteX2" fmla="*/ 8450862 w 8793762"/>
              <a:gd name="connsiteY2" fmla="*/ 662324 h 1320973"/>
              <a:gd name="connsiteX3" fmla="*/ 6749062 w 8793762"/>
              <a:gd name="connsiteY3" fmla="*/ 1206500 h 1320973"/>
              <a:gd name="connsiteX4" fmla="*/ 6037862 w 8793762"/>
              <a:gd name="connsiteY4" fmla="*/ 1308100 h 1320973"/>
              <a:gd name="connsiteX5" fmla="*/ 5047262 w 8793762"/>
              <a:gd name="connsiteY5" fmla="*/ 1320800 h 1320973"/>
              <a:gd name="connsiteX6" fmla="*/ 4285262 w 8793762"/>
              <a:gd name="connsiteY6" fmla="*/ 1295400 h 1320973"/>
              <a:gd name="connsiteX7" fmla="*/ 3711975 w 8793762"/>
              <a:gd name="connsiteY7" fmla="*/ 1320887 h 1320973"/>
              <a:gd name="connsiteX8" fmla="*/ 3066062 w 8793762"/>
              <a:gd name="connsiteY8" fmla="*/ 1320973 h 1320973"/>
              <a:gd name="connsiteX9" fmla="*/ 1875837 w 8793762"/>
              <a:gd name="connsiteY9" fmla="*/ 1246625 h 1320973"/>
              <a:gd name="connsiteX10" fmla="*/ 0 w 8793762"/>
              <a:gd name="connsiteY10" fmla="*/ 1195983 h 1320973"/>
              <a:gd name="connsiteX11" fmla="*/ 30762 w 8793762"/>
              <a:gd name="connsiteY11" fmla="*/ 12700 h 1320973"/>
              <a:gd name="connsiteX0" fmla="*/ 30762 w 8793762"/>
              <a:gd name="connsiteY0" fmla="*/ 12700 h 1349903"/>
              <a:gd name="connsiteX1" fmla="*/ 8793762 w 8793762"/>
              <a:gd name="connsiteY1" fmla="*/ 0 h 1349903"/>
              <a:gd name="connsiteX2" fmla="*/ 8450862 w 8793762"/>
              <a:gd name="connsiteY2" fmla="*/ 662324 h 1349903"/>
              <a:gd name="connsiteX3" fmla="*/ 6749062 w 8793762"/>
              <a:gd name="connsiteY3" fmla="*/ 1206500 h 1349903"/>
              <a:gd name="connsiteX4" fmla="*/ 6037862 w 8793762"/>
              <a:gd name="connsiteY4" fmla="*/ 1308100 h 1349903"/>
              <a:gd name="connsiteX5" fmla="*/ 5047262 w 8793762"/>
              <a:gd name="connsiteY5" fmla="*/ 1320800 h 1349903"/>
              <a:gd name="connsiteX6" fmla="*/ 4350739 w 8793762"/>
              <a:gd name="connsiteY6" fmla="*/ 1349903 h 1349903"/>
              <a:gd name="connsiteX7" fmla="*/ 3711975 w 8793762"/>
              <a:gd name="connsiteY7" fmla="*/ 1320887 h 1349903"/>
              <a:gd name="connsiteX8" fmla="*/ 3066062 w 8793762"/>
              <a:gd name="connsiteY8" fmla="*/ 1320973 h 1349903"/>
              <a:gd name="connsiteX9" fmla="*/ 1875837 w 8793762"/>
              <a:gd name="connsiteY9" fmla="*/ 1246625 h 1349903"/>
              <a:gd name="connsiteX10" fmla="*/ 0 w 8793762"/>
              <a:gd name="connsiteY10" fmla="*/ 1195983 h 1349903"/>
              <a:gd name="connsiteX11" fmla="*/ 30762 w 8793762"/>
              <a:gd name="connsiteY11" fmla="*/ 12700 h 1349903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47262 w 8793762"/>
              <a:gd name="connsiteY5" fmla="*/ 1320800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66306"/>
              <a:gd name="connsiteX1" fmla="*/ 8793762 w 8793762"/>
              <a:gd name="connsiteY1" fmla="*/ 0 h 1366306"/>
              <a:gd name="connsiteX2" fmla="*/ 8450862 w 8793762"/>
              <a:gd name="connsiteY2" fmla="*/ 662324 h 1366306"/>
              <a:gd name="connsiteX3" fmla="*/ 6749062 w 8793762"/>
              <a:gd name="connsiteY3" fmla="*/ 1206500 h 1366306"/>
              <a:gd name="connsiteX4" fmla="*/ 6037862 w 8793762"/>
              <a:gd name="connsiteY4" fmla="*/ 1308100 h 1366306"/>
              <a:gd name="connsiteX5" fmla="*/ 5058175 w 8793762"/>
              <a:gd name="connsiteY5" fmla="*/ 1366219 h 1366306"/>
              <a:gd name="connsiteX6" fmla="*/ 4350739 w 8793762"/>
              <a:gd name="connsiteY6" fmla="*/ 1349903 h 1366306"/>
              <a:gd name="connsiteX7" fmla="*/ 3722888 w 8793762"/>
              <a:gd name="connsiteY7" fmla="*/ 1366306 h 1366306"/>
              <a:gd name="connsiteX8" fmla="*/ 3066062 w 8793762"/>
              <a:gd name="connsiteY8" fmla="*/ 1320973 h 1366306"/>
              <a:gd name="connsiteX9" fmla="*/ 1875837 w 8793762"/>
              <a:gd name="connsiteY9" fmla="*/ 1246625 h 1366306"/>
              <a:gd name="connsiteX10" fmla="*/ 0 w 8793762"/>
              <a:gd name="connsiteY10" fmla="*/ 1195983 h 1366306"/>
              <a:gd name="connsiteX11" fmla="*/ 30762 w 8793762"/>
              <a:gd name="connsiteY11" fmla="*/ 12700 h 1366306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37862 w 8793762"/>
              <a:gd name="connsiteY4" fmla="*/ 1308100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749062 w 8793762"/>
              <a:gd name="connsiteY3" fmla="*/ 1206500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46625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  <a:gd name="connsiteX0" fmla="*/ 30762 w 8793762"/>
              <a:gd name="connsiteY0" fmla="*/ 12700 h 1377154"/>
              <a:gd name="connsiteX1" fmla="*/ 8793762 w 8793762"/>
              <a:gd name="connsiteY1" fmla="*/ 0 h 1377154"/>
              <a:gd name="connsiteX2" fmla="*/ 8450862 w 8793762"/>
              <a:gd name="connsiteY2" fmla="*/ 662324 h 1377154"/>
              <a:gd name="connsiteX3" fmla="*/ 6956403 w 8793762"/>
              <a:gd name="connsiteY3" fmla="*/ 1197417 h 1377154"/>
              <a:gd name="connsiteX4" fmla="*/ 6048774 w 8793762"/>
              <a:gd name="connsiteY4" fmla="*/ 1335352 h 1377154"/>
              <a:gd name="connsiteX5" fmla="*/ 5058175 w 8793762"/>
              <a:gd name="connsiteY5" fmla="*/ 1366219 h 1377154"/>
              <a:gd name="connsiteX6" fmla="*/ 4350739 w 8793762"/>
              <a:gd name="connsiteY6" fmla="*/ 1377154 h 1377154"/>
              <a:gd name="connsiteX7" fmla="*/ 3722888 w 8793762"/>
              <a:gd name="connsiteY7" fmla="*/ 1366306 h 1377154"/>
              <a:gd name="connsiteX8" fmla="*/ 3066062 w 8793762"/>
              <a:gd name="connsiteY8" fmla="*/ 1320973 h 1377154"/>
              <a:gd name="connsiteX9" fmla="*/ 1875837 w 8793762"/>
              <a:gd name="connsiteY9" fmla="*/ 1273876 h 1377154"/>
              <a:gd name="connsiteX10" fmla="*/ 0 w 8793762"/>
              <a:gd name="connsiteY10" fmla="*/ 1195983 h 1377154"/>
              <a:gd name="connsiteX11" fmla="*/ 30762 w 8793762"/>
              <a:gd name="connsiteY11" fmla="*/ 12700 h 1377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93762" h="1377154">
                <a:moveTo>
                  <a:pt x="30762" y="12700"/>
                </a:moveTo>
                <a:lnTo>
                  <a:pt x="8793762" y="0"/>
                </a:lnTo>
                <a:cubicBezTo>
                  <a:pt x="8726029" y="216541"/>
                  <a:pt x="8757088" y="462755"/>
                  <a:pt x="8450862" y="662324"/>
                </a:cubicBezTo>
                <a:cubicBezTo>
                  <a:pt x="8144636" y="861893"/>
                  <a:pt x="7364004" y="1115428"/>
                  <a:pt x="6956403" y="1197417"/>
                </a:cubicBezTo>
                <a:cubicBezTo>
                  <a:pt x="6534229" y="1282337"/>
                  <a:pt x="6313357" y="1305719"/>
                  <a:pt x="6048774" y="1335352"/>
                </a:cubicBezTo>
                <a:lnTo>
                  <a:pt x="5058175" y="1366219"/>
                </a:lnTo>
                <a:lnTo>
                  <a:pt x="4350739" y="1377154"/>
                </a:lnTo>
                <a:lnTo>
                  <a:pt x="3722888" y="1366306"/>
                </a:lnTo>
                <a:lnTo>
                  <a:pt x="3066062" y="1320973"/>
                </a:lnTo>
                <a:lnTo>
                  <a:pt x="1875837" y="1273876"/>
                </a:lnTo>
                <a:lnTo>
                  <a:pt x="0" y="1195983"/>
                </a:lnTo>
                <a:lnTo>
                  <a:pt x="30762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94" tIns="45647" rIns="91294" bIns="45647" anchor="ctr"/>
          <a:lstStyle/>
          <a:p>
            <a:pPr algn="ctr" defTabSz="685818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pic>
        <p:nvPicPr>
          <p:cNvPr id="27652" name="Picture 3">
            <a:extLst>
              <a:ext uri="{FF2B5EF4-FFF2-40B4-BE49-F238E27FC236}">
                <a16:creationId xmlns:a16="http://schemas.microsoft.com/office/drawing/2014/main" id="{4D9815F1-9820-6B1C-A864-7E41600452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526" y="519977"/>
            <a:ext cx="1651666" cy="1670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F85BE52-9B65-EFB9-E0FD-A97056B266FD}"/>
              </a:ext>
            </a:extLst>
          </p:cNvPr>
          <p:cNvSpPr txBox="1"/>
          <p:nvPr/>
        </p:nvSpPr>
        <p:spPr>
          <a:xfrm>
            <a:off x="1436301" y="565901"/>
            <a:ext cx="845628" cy="519412"/>
          </a:xfrm>
          <a:prstGeom prst="rect">
            <a:avLst/>
          </a:prstGeom>
          <a:noFill/>
        </p:spPr>
        <p:txBody>
          <a:bodyPr lIns="91294" tIns="45647" rIns="91294" bIns="45647">
            <a:spAutoFit/>
          </a:bodyPr>
          <a:lstStyle/>
          <a:p>
            <a:pPr algn="ctr" defTabSz="685818">
              <a:defRPr/>
            </a:pPr>
            <a:r>
              <a:rPr lang="en-US" sz="2775" b="1">
                <a:solidFill>
                  <a:prstClr val="white"/>
                </a:solidFill>
                <a:latin typeface="HP-211" panose="020B0803050302020204" pitchFamily="34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BE2E05-6A29-7E1A-B7F7-376D7C63956F}"/>
              </a:ext>
            </a:extLst>
          </p:cNvPr>
          <p:cNvSpPr txBox="1"/>
          <p:nvPr/>
        </p:nvSpPr>
        <p:spPr>
          <a:xfrm>
            <a:off x="2221753" y="972880"/>
            <a:ext cx="845628" cy="704689"/>
          </a:xfrm>
          <a:prstGeom prst="rect">
            <a:avLst/>
          </a:prstGeom>
          <a:noFill/>
        </p:spPr>
        <p:txBody>
          <a:bodyPr lIns="91294" tIns="45647" rIns="91294" bIns="45647">
            <a:spAutoFit/>
          </a:bodyPr>
          <a:lstStyle/>
          <a:p>
            <a:pPr algn="ctr" defTabSz="685818">
              <a:defRPr/>
            </a:pPr>
            <a:r>
              <a:rPr lang="en-US" sz="3975" b="1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32</a:t>
            </a:r>
          </a:p>
        </p:txBody>
      </p:sp>
      <p:grpSp>
        <p:nvGrpSpPr>
          <p:cNvPr id="27655" name="Group 26">
            <a:extLst>
              <a:ext uri="{FF2B5EF4-FFF2-40B4-BE49-F238E27FC236}">
                <a16:creationId xmlns:a16="http://schemas.microsoft.com/office/drawing/2014/main" id="{D0D94704-10AA-DD8C-D987-AE7276AF1EE4}"/>
              </a:ext>
            </a:extLst>
          </p:cNvPr>
          <p:cNvGrpSpPr>
            <a:grpSpLocks/>
          </p:cNvGrpSpPr>
          <p:nvPr/>
        </p:nvGrpSpPr>
        <p:grpSpPr bwMode="auto">
          <a:xfrm>
            <a:off x="1596242" y="2377508"/>
            <a:ext cx="2587558" cy="706273"/>
            <a:chOff x="63500" y="1429216"/>
            <a:chExt cx="2592937" cy="7058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93AAE6C4-E8E7-92D6-7510-F50853C418EE}"/>
                </a:ext>
              </a:extLst>
            </p:cNvPr>
            <p:cNvSpPr/>
            <p:nvPr/>
          </p:nvSpPr>
          <p:spPr>
            <a:xfrm>
              <a:off x="384047" y="1429216"/>
              <a:ext cx="227239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693">
                  <a:solidFill>
                    <a:srgbClr val="FFFFFF"/>
                  </a:solidFill>
                  <a:latin typeface="HP-211" panose="020B0803050302020204" pitchFamily="34" charset="0"/>
                  <a:cs typeface="Arial-Rounded" charset="0"/>
                </a:rPr>
                <a:t>Nhận biết</a:t>
              </a:r>
            </a:p>
          </p:txBody>
        </p:sp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0E2E93F-769D-9DC9-E9A5-EB02F108874E}"/>
                </a:ext>
              </a:extLst>
            </p:cNvPr>
            <p:cNvSpPr/>
            <p:nvPr/>
          </p:nvSpPr>
          <p:spPr>
            <a:xfrm>
              <a:off x="63500" y="1459288"/>
              <a:ext cx="544295" cy="557114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225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AF53C64E-D2F8-B89B-17E1-5DCF9530BCA2}"/>
              </a:ext>
            </a:extLst>
          </p:cNvPr>
          <p:cNvSpPr txBox="1">
            <a:spLocks/>
          </p:cNvSpPr>
          <p:nvPr/>
        </p:nvSpPr>
        <p:spPr>
          <a:xfrm>
            <a:off x="2071313" y="521561"/>
            <a:ext cx="8038214" cy="1125921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defRPr/>
            </a:pPr>
            <a:r>
              <a:rPr lang="en-US" sz="6600" b="1">
                <a:solidFill>
                  <a:prstClr val="white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600" b="1">
                <a:solidFill>
                  <a:prstClr val="white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  ăm  âm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A817A1-1D88-7265-C954-A96C3F78C5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20" y="5630167"/>
            <a:ext cx="10809467" cy="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90">
                <a:latin typeface="HP-211" panose="020B0803050302020204" pitchFamily="34" charset="0"/>
              </a:rPr>
              <a:t>Nhện ngắm nghía tấm lưới vừa làm xong.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768143-2B15-7666-69DC-F99CEAB11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3344" y="5636501"/>
            <a:ext cx="1078413" cy="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90">
                <a:solidFill>
                  <a:srgbClr val="FF0000"/>
                </a:solidFill>
                <a:latin typeface="HP-211" panose="020B0803050302020204" pitchFamily="34" charset="0"/>
              </a:rPr>
              <a:t>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A0DB2C-379B-A1C6-1469-20FA0BCD15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5936" y="5636501"/>
            <a:ext cx="1526564" cy="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90">
                <a:solidFill>
                  <a:srgbClr val="FF0000"/>
                </a:solidFill>
                <a:latin typeface="HP-211" panose="020B0803050302020204" pitchFamily="34" charset="0"/>
              </a:rPr>
              <a:t>âm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EBF493-6230-D494-081F-2C6160B1D7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1194" y="5630167"/>
            <a:ext cx="1079997" cy="706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990">
                <a:solidFill>
                  <a:srgbClr val="FF0000"/>
                </a:solidFill>
                <a:latin typeface="HP-211" panose="020B0803050302020204" pitchFamily="34" charset="0"/>
              </a:rPr>
              <a:t>ăm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8" grpId="1"/>
      <p:bldP spid="32" grpId="0"/>
      <p:bldP spid="32" grpId="1"/>
      <p:bldP spid="5" grpId="0"/>
      <p:bldP spid="5" grpId="1"/>
      <p:bldP spid="6" grpId="0"/>
      <p:bldP spid="7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FF2C19-BB81-6C55-5764-2996E3548380}"/>
              </a:ext>
            </a:extLst>
          </p:cNvPr>
          <p:cNvSpPr txBox="1">
            <a:spLocks/>
          </p:cNvSpPr>
          <p:nvPr/>
        </p:nvSpPr>
        <p:spPr>
          <a:xfrm>
            <a:off x="3563039" y="1542966"/>
            <a:ext cx="1591491" cy="641346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5F8233-D7D1-DC66-76A8-2773E7DC17CE}"/>
              </a:ext>
            </a:extLst>
          </p:cNvPr>
          <p:cNvSpPr txBox="1">
            <a:spLocks/>
          </p:cNvSpPr>
          <p:nvPr/>
        </p:nvSpPr>
        <p:spPr>
          <a:xfrm>
            <a:off x="4464092" y="2447185"/>
            <a:ext cx="1591490" cy="953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65F400-2484-080E-6E17-E89C8CC5640A}"/>
              </a:ext>
            </a:extLst>
          </p:cNvPr>
          <p:cNvSpPr txBox="1">
            <a:spLocks/>
          </p:cNvSpPr>
          <p:nvPr/>
        </p:nvSpPr>
        <p:spPr>
          <a:xfrm>
            <a:off x="6111008" y="2447185"/>
            <a:ext cx="1593074" cy="953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BF6161-7BC2-E85B-6097-BA3E6154BEAB}"/>
              </a:ext>
            </a:extLst>
          </p:cNvPr>
          <p:cNvSpPr txBox="1">
            <a:spLocks/>
          </p:cNvSpPr>
          <p:nvPr/>
        </p:nvSpPr>
        <p:spPr>
          <a:xfrm>
            <a:off x="4464092" y="3448003"/>
            <a:ext cx="3220987" cy="953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grpSp>
        <p:nvGrpSpPr>
          <p:cNvPr id="28687" name="Group 33">
            <a:extLst>
              <a:ext uri="{FF2B5EF4-FFF2-40B4-BE49-F238E27FC236}">
                <a16:creationId xmlns:a16="http://schemas.microsoft.com/office/drawing/2014/main" id="{7ABE1848-0149-F1E7-5533-2ABAE02082C6}"/>
              </a:ext>
            </a:extLst>
          </p:cNvPr>
          <p:cNvGrpSpPr>
            <a:grpSpLocks/>
          </p:cNvGrpSpPr>
          <p:nvPr/>
        </p:nvGrpSpPr>
        <p:grpSpPr bwMode="auto">
          <a:xfrm>
            <a:off x="1681754" y="1009302"/>
            <a:ext cx="1965214" cy="706273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4DF971F-3C30-515B-E8DD-73B885D2C185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6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591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CD270DB-B1A2-E837-BE41-16DF3899F453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8F5B885A-801D-44CF-40AF-2C3203DA1A84}"/>
              </a:ext>
            </a:extLst>
          </p:cNvPr>
          <p:cNvSpPr txBox="1">
            <a:spLocks/>
          </p:cNvSpPr>
          <p:nvPr/>
        </p:nvSpPr>
        <p:spPr>
          <a:xfrm>
            <a:off x="5460159" y="1542966"/>
            <a:ext cx="1547151" cy="641346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0EDBD51-15CC-2BD6-B0B4-374624E7EA7D}"/>
              </a:ext>
            </a:extLst>
          </p:cNvPr>
          <p:cNvSpPr txBox="1">
            <a:spLocks/>
          </p:cNvSpPr>
          <p:nvPr/>
        </p:nvSpPr>
        <p:spPr>
          <a:xfrm>
            <a:off x="7324025" y="1512877"/>
            <a:ext cx="1751431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CA59C-8E8E-09E5-6475-94F3E289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43" y="3419499"/>
            <a:ext cx="533664" cy="8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788" b="1">
                <a:solidFill>
                  <a:prstClr val="black"/>
                </a:solidFill>
                <a:latin typeface=".VnArial"/>
              </a:rPr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24" grpId="0"/>
      <p:bldP spid="26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FF2C19-BB81-6C55-5764-2996E3548380}"/>
              </a:ext>
            </a:extLst>
          </p:cNvPr>
          <p:cNvSpPr txBox="1">
            <a:spLocks/>
          </p:cNvSpPr>
          <p:nvPr/>
        </p:nvSpPr>
        <p:spPr>
          <a:xfrm>
            <a:off x="3563039" y="1542966"/>
            <a:ext cx="1591491" cy="641346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5F8233-D7D1-DC66-76A8-2773E7DC17CE}"/>
              </a:ext>
            </a:extLst>
          </p:cNvPr>
          <p:cNvSpPr txBox="1">
            <a:spLocks/>
          </p:cNvSpPr>
          <p:nvPr/>
        </p:nvSpPr>
        <p:spPr>
          <a:xfrm>
            <a:off x="4464092" y="2447185"/>
            <a:ext cx="1591490" cy="953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365F400-2484-080E-6E17-E89C8CC5640A}"/>
              </a:ext>
            </a:extLst>
          </p:cNvPr>
          <p:cNvSpPr txBox="1">
            <a:spLocks/>
          </p:cNvSpPr>
          <p:nvPr/>
        </p:nvSpPr>
        <p:spPr>
          <a:xfrm>
            <a:off x="6111008" y="2447185"/>
            <a:ext cx="1593074" cy="953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0BF6161-7BC2-E85B-6097-BA3E6154BEAB}"/>
              </a:ext>
            </a:extLst>
          </p:cNvPr>
          <p:cNvSpPr txBox="1">
            <a:spLocks/>
          </p:cNvSpPr>
          <p:nvPr/>
        </p:nvSpPr>
        <p:spPr>
          <a:xfrm>
            <a:off x="4464092" y="3448003"/>
            <a:ext cx="3220987" cy="953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lnSpc>
                <a:spcPct val="120000"/>
              </a:lnSpc>
              <a:spcBef>
                <a:spcPts val="599"/>
              </a:spcBef>
              <a:defRPr/>
            </a:pPr>
            <a:r>
              <a:rPr lang="en-US" sz="6600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l</a:t>
            </a: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03C47A9-892E-F241-299E-42DF909E6E33}"/>
              </a:ext>
            </a:extLst>
          </p:cNvPr>
          <p:cNvSpPr txBox="1">
            <a:spLocks/>
          </p:cNvSpPr>
          <p:nvPr/>
        </p:nvSpPr>
        <p:spPr>
          <a:xfrm>
            <a:off x="1097417" y="4871635"/>
            <a:ext cx="1593074" cy="406978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cam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EBB4C81-1457-DC65-41FE-C5706449FF63}"/>
              </a:ext>
            </a:extLst>
          </p:cNvPr>
          <p:cNvSpPr txBox="1">
            <a:spLocks/>
          </p:cNvSpPr>
          <p:nvPr/>
        </p:nvSpPr>
        <p:spPr>
          <a:xfrm>
            <a:off x="2820344" y="4873218"/>
            <a:ext cx="1927207" cy="406979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khám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ED08038-6248-10C5-9416-75C4E568B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2127" y="4874803"/>
            <a:ext cx="1447385" cy="40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6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88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ẵm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7140510A-97D9-FA83-FA03-1D89EC7D47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1829" y="4874803"/>
            <a:ext cx="1591490" cy="40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6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88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cằm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B010EF-66BB-D313-80E6-2634446457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152" y="4871635"/>
            <a:ext cx="1591491" cy="40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6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88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đậm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03EA3F-189B-882A-5500-DE8F22613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41495" y="4881137"/>
            <a:ext cx="2178996" cy="397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6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4888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nhẩm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B7F6C82-2B3D-6E2D-3BBC-594C75B2C26E}"/>
              </a:ext>
            </a:extLst>
          </p:cNvPr>
          <p:cNvSpPr txBox="1">
            <a:spLocks/>
          </p:cNvSpPr>
          <p:nvPr/>
        </p:nvSpPr>
        <p:spPr>
          <a:xfrm>
            <a:off x="1498060" y="4740198"/>
            <a:ext cx="119559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CCBABD2-5AE2-F19E-A9FB-62A43E75E7C1}"/>
              </a:ext>
            </a:extLst>
          </p:cNvPr>
          <p:cNvSpPr txBox="1">
            <a:spLocks/>
          </p:cNvSpPr>
          <p:nvPr/>
        </p:nvSpPr>
        <p:spPr>
          <a:xfrm>
            <a:off x="3550370" y="4740198"/>
            <a:ext cx="1195598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am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D25307B-CED6-9934-A957-9C3C54C03746}"/>
              </a:ext>
            </a:extLst>
          </p:cNvPr>
          <p:cNvSpPr txBox="1">
            <a:spLocks/>
          </p:cNvSpPr>
          <p:nvPr/>
        </p:nvSpPr>
        <p:spPr>
          <a:xfrm>
            <a:off x="4828314" y="4724362"/>
            <a:ext cx="1197181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grpSp>
        <p:nvGrpSpPr>
          <p:cNvPr id="28687" name="Group 33">
            <a:extLst>
              <a:ext uri="{FF2B5EF4-FFF2-40B4-BE49-F238E27FC236}">
                <a16:creationId xmlns:a16="http://schemas.microsoft.com/office/drawing/2014/main" id="{7ABE1848-0149-F1E7-5533-2ABAE02082C6}"/>
              </a:ext>
            </a:extLst>
          </p:cNvPr>
          <p:cNvGrpSpPr>
            <a:grpSpLocks/>
          </p:cNvGrpSpPr>
          <p:nvPr/>
        </p:nvGrpSpPr>
        <p:grpSpPr bwMode="auto">
          <a:xfrm>
            <a:off x="1681754" y="1009302"/>
            <a:ext cx="1965214" cy="706273"/>
            <a:chOff x="63500" y="1429216"/>
            <a:chExt cx="1970813" cy="705889"/>
          </a:xfrm>
        </p:grpSpPr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A4DF971F-3C30-515B-E8DD-73B885D2C185}"/>
                </a:ext>
              </a:extLst>
            </p:cNvPr>
            <p:cNvSpPr/>
            <p:nvPr/>
          </p:nvSpPr>
          <p:spPr>
            <a:xfrm>
              <a:off x="384293" y="1429216"/>
              <a:ext cx="1650020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687388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687388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685670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3591">
                  <a:solidFill>
                    <a:srgbClr val="FFFFFF"/>
                  </a:solidFill>
                  <a:latin typeface="Arial-Rounded" charset="0"/>
                  <a:cs typeface="Arial-Rounded" charset="0"/>
                </a:rPr>
                <a:t>Đọc</a:t>
              </a: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BCD270DB-B1A2-E837-BE41-16DF3899F453}"/>
                </a:ext>
              </a:extLst>
            </p:cNvPr>
            <p:cNvSpPr/>
            <p:nvPr/>
          </p:nvSpPr>
          <p:spPr>
            <a:xfrm>
              <a:off x="63500" y="1459288"/>
              <a:ext cx="641586" cy="64099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18">
                <a:defRPr/>
              </a:pPr>
              <a:r>
                <a:rPr lang="en-US" sz="3600">
                  <a:solidFill>
                    <a:prstClr val="black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</a:p>
          </p:txBody>
        </p:sp>
      </p:grpSp>
      <p:sp>
        <p:nvSpPr>
          <p:cNvPr id="29" name="Title 1">
            <a:extLst>
              <a:ext uri="{FF2B5EF4-FFF2-40B4-BE49-F238E27FC236}">
                <a16:creationId xmlns:a16="http://schemas.microsoft.com/office/drawing/2014/main" id="{671E40B2-98A2-0BF6-9672-27B94D76794D}"/>
              </a:ext>
            </a:extLst>
          </p:cNvPr>
          <p:cNvSpPr txBox="1">
            <a:spLocks/>
          </p:cNvSpPr>
          <p:nvPr/>
        </p:nvSpPr>
        <p:spPr>
          <a:xfrm>
            <a:off x="6432472" y="4740198"/>
            <a:ext cx="1197181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890FCD8D-E27E-BFBD-AF9F-1E0062D3BE56}"/>
              </a:ext>
            </a:extLst>
          </p:cNvPr>
          <p:cNvSpPr txBox="1">
            <a:spLocks/>
          </p:cNvSpPr>
          <p:nvPr/>
        </p:nvSpPr>
        <p:spPr>
          <a:xfrm>
            <a:off x="8023963" y="4740198"/>
            <a:ext cx="1197181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4951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E80AC692-00C0-0E64-B0FD-029A081F38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85539" y="4746532"/>
            <a:ext cx="1197181" cy="67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73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7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67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4888">
                <a:solidFill>
                  <a:srgbClr val="FF0000"/>
                </a:solidFill>
                <a:latin typeface="HP-211" panose="020B0803050302020204" pitchFamily="34" charset="0"/>
                <a:cs typeface="Arial-Rounded" charset="0"/>
              </a:rPr>
              <a:t>âm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8F5B885A-801D-44CF-40AF-2C3203DA1A84}"/>
              </a:ext>
            </a:extLst>
          </p:cNvPr>
          <p:cNvSpPr txBox="1">
            <a:spLocks/>
          </p:cNvSpPr>
          <p:nvPr/>
        </p:nvSpPr>
        <p:spPr>
          <a:xfrm>
            <a:off x="5460159" y="1542966"/>
            <a:ext cx="1547151" cy="641346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ăm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0EDBD51-15CC-2BD6-B0B4-374624E7EA7D}"/>
              </a:ext>
            </a:extLst>
          </p:cNvPr>
          <p:cNvSpPr txBox="1">
            <a:spLocks/>
          </p:cNvSpPr>
          <p:nvPr/>
        </p:nvSpPr>
        <p:spPr>
          <a:xfrm>
            <a:off x="7324025" y="1512877"/>
            <a:ext cx="1751431" cy="671435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600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7CA59C-8E8E-09E5-6475-94F3E289A2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7343" y="3419499"/>
            <a:ext cx="533664" cy="829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211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788" b="1">
                <a:solidFill>
                  <a:prstClr val="black"/>
                </a:solidFill>
                <a:latin typeface=".VnArial"/>
              </a:rPr>
              <a:t>`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9" grpId="0"/>
      <p:bldP spid="29" grpId="1"/>
      <p:bldP spid="30" grpId="0"/>
      <p:bldP spid="30" grpId="1"/>
      <p:bldP spid="31" grpId="0"/>
      <p:bldP spid="31" grpId="1"/>
      <p:bldP spid="24" grpId="0"/>
      <p:bldP spid="26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:a16="http://schemas.microsoft.com/office/drawing/2014/main" id="{CA699C42-7616-26F5-B07E-6A3959989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293" y="1069477"/>
            <a:ext cx="9396920" cy="471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3725179-FE40-BD2D-57E5-784262A22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5442" y="4703776"/>
            <a:ext cx="3932011" cy="49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7182">
                <a:solidFill>
                  <a:srgbClr val="000000"/>
                </a:solidFill>
                <a:latin typeface="Arial-Rounded" charset="0"/>
                <a:cs typeface="Arial-Rounded" charset="0"/>
              </a:rPr>
              <a:t>qu</a:t>
            </a:r>
            <a:r>
              <a:rPr lang="en-US" altLang="en-US" sz="6783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ả</a:t>
            </a:r>
            <a:r>
              <a:rPr lang="en-US" altLang="en-US" sz="7182">
                <a:solidFill>
                  <a:srgbClr val="000000"/>
                </a:solidFill>
                <a:latin typeface="Arial-Rounded" charset="0"/>
                <a:cs typeface="Arial-Rounded" charset="0"/>
              </a:rPr>
              <a:t> c</a:t>
            </a:r>
            <a:r>
              <a:rPr lang="en-US" altLang="en-US" sz="6783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a</a:t>
            </a:r>
            <a:r>
              <a:rPr lang="en-US" altLang="en-US" sz="7182">
                <a:solidFill>
                  <a:srgbClr val="000000"/>
                </a:solidFill>
                <a:latin typeface="Arial-Rounded" charset="0"/>
                <a:cs typeface="Arial-Rounded" charset="0"/>
              </a:rPr>
              <a:t>m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279BE7C-3B43-AE18-B740-46CE9901E116}"/>
              </a:ext>
            </a:extLst>
          </p:cNvPr>
          <p:cNvSpPr txBox="1">
            <a:spLocks/>
          </p:cNvSpPr>
          <p:nvPr/>
        </p:nvSpPr>
        <p:spPr>
          <a:xfrm>
            <a:off x="6277282" y="4703777"/>
            <a:ext cx="1703924" cy="470321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783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a</a:t>
            </a: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34820" name="Picture 2" descr="9 tác dụng tuyệt vời của quả cam">
            <a:extLst>
              <a:ext uri="{FF2B5EF4-FFF2-40B4-BE49-F238E27FC236}">
                <a16:creationId xmlns:a16="http://schemas.microsoft.com/office/drawing/2014/main" id="{77DDE1F0-EE3C-2392-6EDA-2C2FE5518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461" y="1574637"/>
            <a:ext cx="4253476" cy="265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 descr="Cận cảnh vườn cam cho lãi gần 1 tỷ đồng/năm của nông dân Hòa Bình">
            <a:extLst>
              <a:ext uri="{FF2B5EF4-FFF2-40B4-BE49-F238E27FC236}">
                <a16:creationId xmlns:a16="http://schemas.microsoft.com/office/drawing/2014/main" id="{55A1D522-34B2-BFAB-7A3F-03C6B61DD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000" y="1574637"/>
            <a:ext cx="3525033" cy="2658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ADB27FC3-24F5-2EC3-65AA-DA01AC074B34}"/>
              </a:ext>
            </a:extLst>
          </p:cNvPr>
          <p:cNvSpPr txBox="1">
            <a:spLocks/>
          </p:cNvSpPr>
          <p:nvPr/>
        </p:nvSpPr>
        <p:spPr>
          <a:xfrm>
            <a:off x="4194885" y="4801958"/>
            <a:ext cx="3715061" cy="492491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</a:t>
            </a:r>
            <a:r>
              <a:rPr lang="en-US" sz="6783">
                <a:solidFill>
                  <a:prstClr val="black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7200">
                <a:solidFill>
                  <a:prstClr val="black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 tre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61633D8-D535-55E0-54BE-1EDECDD0024F}"/>
              </a:ext>
            </a:extLst>
          </p:cNvPr>
          <p:cNvSpPr txBox="1">
            <a:spLocks/>
          </p:cNvSpPr>
          <p:nvPr/>
        </p:nvSpPr>
        <p:spPr>
          <a:xfrm>
            <a:off x="4636701" y="4801958"/>
            <a:ext cx="1748264" cy="492491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783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ă</a:t>
            </a: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36868" name="Picture 2" descr="Tăm tre tiệt trùng">
            <a:extLst>
              <a:ext uri="{FF2B5EF4-FFF2-40B4-BE49-F238E27FC236}">
                <a16:creationId xmlns:a16="http://schemas.microsoft.com/office/drawing/2014/main" id="{8ABBEEDE-79BC-C269-EAD7-B57FB4BBAB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129" y="1348186"/>
            <a:ext cx="4023858" cy="301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6" descr="Tăm tre – SIÊU THỊ HÀN QUỐC OK MART">
            <a:extLst>
              <a:ext uri="{FF2B5EF4-FFF2-40B4-BE49-F238E27FC236}">
                <a16:creationId xmlns:a16="http://schemas.microsoft.com/office/drawing/2014/main" id="{3C698FC0-9398-2697-2A30-10A0AE0DB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9598" y="1501793"/>
            <a:ext cx="3426851" cy="2711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416558F8-F38C-07B1-F430-F8F663A64A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026" y="5029992"/>
            <a:ext cx="4114122" cy="49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470" tIns="34235" rIns="68470" bIns="34235" anchor="ctr"/>
          <a:lstStyle>
            <a:lvl1pPr defTabSz="687388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7388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7388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7388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73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sz="7182">
                <a:solidFill>
                  <a:srgbClr val="000000"/>
                </a:solidFill>
                <a:latin typeface="Arial-Rounded" charset="0"/>
                <a:cs typeface="Arial-Rounded" charset="0"/>
              </a:rPr>
              <a:t>củ s</a:t>
            </a:r>
            <a:r>
              <a:rPr lang="en-US" altLang="en-US" sz="6783">
                <a:solidFill>
                  <a:srgbClr val="000000"/>
                </a:solidFill>
                <a:latin typeface="HP-211" panose="020B0803050302020204" pitchFamily="34" charset="0"/>
                <a:cs typeface="Arial-Rounded" charset="0"/>
              </a:rPr>
              <a:t>â</a:t>
            </a:r>
            <a:r>
              <a:rPr lang="en-US" altLang="en-US" sz="7182">
                <a:solidFill>
                  <a:srgbClr val="000000"/>
                </a:solidFill>
                <a:latin typeface="Arial-Rounded" charset="0"/>
                <a:cs typeface="Arial-Rounded" charset="0"/>
              </a:rPr>
              <a:t>m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B08D802B-F5D1-4D75-2709-3E65D3978979}"/>
              </a:ext>
            </a:extLst>
          </p:cNvPr>
          <p:cNvSpPr txBox="1">
            <a:spLocks/>
          </p:cNvSpPr>
          <p:nvPr/>
        </p:nvSpPr>
        <p:spPr>
          <a:xfrm>
            <a:off x="6071418" y="5029992"/>
            <a:ext cx="1729261" cy="492491"/>
          </a:xfrm>
          <a:prstGeom prst="rect">
            <a:avLst/>
          </a:prstGeom>
        </p:spPr>
        <p:txBody>
          <a:bodyPr lIns="68470" tIns="34235" rIns="68470" bIns="34235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18">
              <a:defRPr/>
            </a:pPr>
            <a:r>
              <a:rPr lang="en-US" sz="6783">
                <a:solidFill>
                  <a:srgbClr val="FF0000"/>
                </a:solidFill>
                <a:latin typeface="HP-211" panose="020B0803050302020204" pitchFamily="34" charset="0"/>
                <a:ea typeface="Arial-Rounded" pitchFamily="34" charset="0"/>
                <a:cs typeface="Arial-Rounded" pitchFamily="34" charset="0"/>
              </a:rPr>
              <a:t>â</a:t>
            </a:r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</a:t>
            </a:r>
          </a:p>
        </p:txBody>
      </p:sp>
      <p:pic>
        <p:nvPicPr>
          <p:cNvPr id="38916" name="Picture 2" descr="Chiêm bao, mơ thấy củ sâm đánh lô đề con số gì ?">
            <a:extLst>
              <a:ext uri="{FF2B5EF4-FFF2-40B4-BE49-F238E27FC236}">
                <a16:creationId xmlns:a16="http://schemas.microsoft.com/office/drawing/2014/main" id="{6186689A-6250-CB9D-9D34-8D676FC998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254" y="1028304"/>
            <a:ext cx="5322387" cy="354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>
            <a:extLst>
              <a:ext uri="{FF2B5EF4-FFF2-40B4-BE49-F238E27FC236}">
                <a16:creationId xmlns:a16="http://schemas.microsoft.com/office/drawing/2014/main" id="{A6DCCEE2-4681-76B9-43C6-20F0ED8BD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284" y="4052928"/>
            <a:ext cx="3401514" cy="15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>
            <a:extLst>
              <a:ext uri="{FF2B5EF4-FFF2-40B4-BE49-F238E27FC236}">
                <a16:creationId xmlns:a16="http://schemas.microsoft.com/office/drawing/2014/main" id="{A714CFD1-53D5-3038-3098-DF7825BED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798" y="4052928"/>
            <a:ext cx="3137057" cy="15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>
            <a:extLst>
              <a:ext uri="{FF2B5EF4-FFF2-40B4-BE49-F238E27FC236}">
                <a16:creationId xmlns:a16="http://schemas.microsoft.com/office/drawing/2014/main" id="{413CAB6C-53E8-20B9-8524-CB9A42AEA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16" y="4052928"/>
            <a:ext cx="3721396" cy="1591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5" name="Picture 2" descr="Chiêm bao, mơ thấy củ sâm đánh lô đề con số gì ?">
            <a:extLst>
              <a:ext uri="{FF2B5EF4-FFF2-40B4-BE49-F238E27FC236}">
                <a16:creationId xmlns:a16="http://schemas.microsoft.com/office/drawing/2014/main" id="{8241565E-5A9B-9108-3170-0D0DD0FD19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935" y="2228653"/>
            <a:ext cx="2522631" cy="1681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6" descr="Tăm tre – SIÊU THỊ HÀN QUỐC OK MART">
            <a:extLst>
              <a:ext uri="{FF2B5EF4-FFF2-40B4-BE49-F238E27FC236}">
                <a16:creationId xmlns:a16="http://schemas.microsoft.com/office/drawing/2014/main" id="{1121361E-20A4-BEA4-384E-029EA6E833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507" y="2100383"/>
            <a:ext cx="2579639" cy="204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7" name="Picture 6" descr="Ăn cam có tác dụng gì? Nên ăn cam lúc nào tốt nhất?">
            <a:extLst>
              <a:ext uri="{FF2B5EF4-FFF2-40B4-BE49-F238E27FC236}">
                <a16:creationId xmlns:a16="http://schemas.microsoft.com/office/drawing/2014/main" id="{D0D6C296-8B10-3D8E-B89C-23DB19D83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198" y="2279327"/>
            <a:ext cx="2528965" cy="168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>
            <a:extLst>
              <a:ext uri="{FF2B5EF4-FFF2-40B4-BE49-F238E27FC236}">
                <a16:creationId xmlns:a16="http://schemas.microsoft.com/office/drawing/2014/main" id="{86B5917F-76D5-F6E3-D17F-815C9D7445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631"/>
          <a:stretch>
            <a:fillRect/>
          </a:stretch>
        </p:blipFill>
        <p:spPr bwMode="auto">
          <a:xfrm>
            <a:off x="1382460" y="3525599"/>
            <a:ext cx="9396920" cy="1244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7" name="Picture 2">
            <a:extLst>
              <a:ext uri="{FF2B5EF4-FFF2-40B4-BE49-F238E27FC236}">
                <a16:creationId xmlns:a16="http://schemas.microsoft.com/office/drawing/2014/main" id="{59BB4D6A-EC25-EC9B-086C-13403ADD9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61"/>
          <a:stretch>
            <a:fillRect/>
          </a:stretch>
        </p:blipFill>
        <p:spPr bwMode="auto">
          <a:xfrm>
            <a:off x="2148909" y="619743"/>
            <a:ext cx="7765840" cy="2905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988" name="Picture 3">
            <a:extLst>
              <a:ext uri="{FF2B5EF4-FFF2-40B4-BE49-F238E27FC236}">
                <a16:creationId xmlns:a16="http://schemas.microsoft.com/office/drawing/2014/main" id="{3A7A4DA2-47CB-B7DD-6F58-6C51A708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775" y="4482077"/>
            <a:ext cx="8624136" cy="1445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2683</TotalTime>
  <Words>75</Words>
  <Application>Microsoft Office PowerPoint</Application>
  <PresentationFormat>Custom</PresentationFormat>
  <Paragraphs>53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.VnArial</vt:lpstr>
      <vt:lpstr>.VnCooper</vt:lpstr>
      <vt:lpstr>Arial</vt:lpstr>
      <vt:lpstr>Arial Rounded MT Bold</vt:lpstr>
      <vt:lpstr>Arial-Rounded</vt:lpstr>
      <vt:lpstr>Calibri</vt:lpstr>
      <vt:lpstr>Calibri Light</vt:lpstr>
      <vt:lpstr>HP-211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401</cp:revision>
  <dcterms:created xsi:type="dcterms:W3CDTF">2021-05-08T14:00:55Z</dcterms:created>
  <dcterms:modified xsi:type="dcterms:W3CDTF">2025-10-22T03:27:21Z</dcterms:modified>
</cp:coreProperties>
</file>