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0"/>
  </p:notesMasterIdLst>
  <p:sldIdLst>
    <p:sldId id="314" r:id="rId3"/>
    <p:sldId id="749" r:id="rId4"/>
    <p:sldId id="753" r:id="rId5"/>
    <p:sldId id="756" r:id="rId6"/>
    <p:sldId id="757" r:id="rId7"/>
    <p:sldId id="758" r:id="rId8"/>
    <p:sldId id="759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1083" autoAdjust="0"/>
  </p:normalViewPr>
  <p:slideViewPr>
    <p:cSldViewPr>
      <p:cViewPr varScale="1">
        <p:scale>
          <a:sx n="76" d="100"/>
          <a:sy n="76" d="100"/>
        </p:scale>
        <p:origin x="907" y="5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D66B05F-B2AF-BCCD-2558-1D4FEC9DF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569B24F-A620-6A01-BCAA-4B8FA357C0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EF9FB43-233A-A6C8-8C98-A556D34EA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FD48B-6389-4922-90C9-E1DE7D3F1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D075D2A-727B-DC67-1AE0-EB12E225B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D611065-563F-0565-5140-A349A25CB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D9658FAE-2092-F543-6114-147B8D90B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886635-EBDE-460C-8720-F82AC0A20EA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9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5EAE3-1491-E753-97DE-AD163F55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952D-89AD-4D99-9B5B-539CCE223D2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289D-D0F9-95E9-8DFC-31EEF5C9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D30DD-FFA4-B92A-A9C9-908A9A67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E1FE-7A94-4E80-B82B-8A3468967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6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B9F39-0A2D-C6FD-0F7D-717C150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2E49-F132-4C9B-AF5E-E1187B1B38B3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F4B2-F8A4-76D1-34BF-106B7E68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4DC31-EC8C-AF34-757C-974BA8B1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044D-76B4-43AE-91CA-B94852A3A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6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4"/>
            <a:ext cx="10337562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20F65-264C-A1B7-726A-7D88685D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479A-2EE8-441C-A118-A0A29D5E583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56F0-476C-9B76-32E1-04F0B7DD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0EA3-8207-07BA-C138-BFBC1039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8BEC-C8DF-4F86-9F39-AE53AB62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98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4"/>
            <a:ext cx="71767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4"/>
            <a:ext cx="7178863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51A3B9-5BC3-201C-C46E-3983DE10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4E45-794D-463B-BEC8-BDFFDD30020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14AD36-289A-18D0-25C3-08F6DE04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064774-DB18-D5AF-AA27-8E121BCF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8E62-40A2-4270-9EE3-270E0FC8B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50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5" y="1535113"/>
            <a:ext cx="5373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5" y="2174875"/>
            <a:ext cx="5373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4FEC28-9617-F362-2D92-798EFC89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476D-F686-4B78-8B64-F420EE4F9AC5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4FBA8E-E23F-9AE2-3038-36AB21AC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590D7-1C54-CC48-40DF-F5214909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DDAC-07D7-456C-BDD9-6EE9B4FD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71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F8BD7C-D40F-73E7-2E0A-34D6CDF9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85CE-A709-47FF-A324-E6B8E867FEF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29536-C769-0FC3-45DF-20F8BD87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214CCC-D97A-E95A-5955-5C7A2991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5915-D6D1-44EC-8AE1-40E8E55CA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258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A2E569-B7C5-63BC-49EF-CAA213BD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A772-7931-4770-ACF7-5A77A5B278E2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D8E070-B034-0E90-E56D-A1917D1F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D9D13B-4EDF-F4C4-10B5-26D71DF5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887F-D63B-4B79-9FD4-488A8A8C6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58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4"/>
            <a:ext cx="679880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41B01F-043C-9465-18D7-57209964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8E2B-6826-4968-A6DA-BCF1377E25D7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43415E-C083-AB2F-905A-2B267EE2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9A1F74-93F7-3B65-14C3-1BA5BCF4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D4B7-E608-425E-B188-2652EBABF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88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10" indent="0">
              <a:buNone/>
              <a:defRPr sz="2100"/>
            </a:lvl2pPr>
            <a:lvl3pPr marL="685818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5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0F4A72-983C-4485-4CCD-9DB10026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E093-DF18-4922-9070-23153C59E52E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041B22-98A8-A7F3-E32B-8A5B0AA1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B8884C-10BA-D204-6CE6-218544A9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040F-9DB6-48FD-BF67-3B984ECDC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85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B32B-7F99-06B9-A12A-7CE1A2B6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6F98-D605-4BE1-BEC7-B7B3BF8C7CA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8E29C-231E-FAF5-EE66-F04C0D02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07607-2682-89EC-911C-782A074B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2D1D-E00D-40A8-A91D-8D8BBE172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75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2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2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938EF-E9F2-F53B-FBFC-617960BD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992F-24EE-4486-9578-589C5F9C522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0206-437E-F46D-76C8-9CBAC0BE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35C54-954C-EBA2-110E-9C7D7719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A479-BC29-408E-9294-5F60D6E0B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9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7266426-07A4-6D30-4DF5-1C6EE49B6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F074571-5720-63A6-58CC-1D67285BA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B4C1C-FF3C-40B9-765D-35CCEE81A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C38C82C-7977-4844-993D-6B99A462C6D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D2C0-131C-A0FB-2A9B-C58630AA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C733-8173-0D5B-1FCC-29DCDE346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670" eaLnBrk="1" hangingPunct="1">
              <a:defRPr sz="898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478854-AB41-4848-9266-8B48C23A3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5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670" rtl="0" eaLnBrk="0" fontAlgn="base" hangingPunct="0">
        <a:spcBef>
          <a:spcPct val="0"/>
        </a:spcBef>
        <a:spcAft>
          <a:spcPct val="0"/>
        </a:spcAft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2pPr>
      <a:lvl3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3pPr>
      <a:lvl4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4pPr>
      <a:lvl5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5pPr>
      <a:lvl6pPr marL="456057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6pPr>
      <a:lvl7pPr marL="912114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7pPr>
      <a:lvl8pPr marL="1368171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8pPr>
      <a:lvl9pPr marL="1824228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6532" indent="-256532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55820" indent="-213777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856691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734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9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0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21875" r="32650" b="33333"/>
          <a:stretch/>
        </p:blipFill>
        <p:spPr bwMode="auto">
          <a:xfrm>
            <a:off x="1024903" y="336151"/>
            <a:ext cx="9247018" cy="5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E2FCA3E9-296B-020E-F79E-CC118A02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3629" b="61389"/>
          <a:stretch>
            <a:fillRect/>
          </a:stretch>
        </p:blipFill>
        <p:spPr bwMode="auto">
          <a:xfrm>
            <a:off x="2578056" y="857278"/>
            <a:ext cx="7267015" cy="38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9" name="Group 6">
            <a:extLst>
              <a:ext uri="{FF2B5EF4-FFF2-40B4-BE49-F238E27FC236}">
                <a16:creationId xmlns:a16="http://schemas.microsoft.com/office/drawing/2014/main" id="{5C402078-6807-BFA5-1B41-103571605501}"/>
              </a:ext>
            </a:extLst>
          </p:cNvPr>
          <p:cNvGrpSpPr>
            <a:grpSpLocks/>
          </p:cNvGrpSpPr>
          <p:nvPr/>
        </p:nvGrpSpPr>
        <p:grpSpPr bwMode="auto">
          <a:xfrm>
            <a:off x="1681754" y="1009302"/>
            <a:ext cx="1965214" cy="706273"/>
            <a:chOff x="63500" y="1429216"/>
            <a:chExt cx="1970813" cy="70588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ACC6AD6-9C0F-F952-1520-C5F7E787E1FA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6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92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2AAB71-355A-D96F-1633-597C8CF6C192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50180" name="Title 1">
            <a:extLst>
              <a:ext uri="{FF2B5EF4-FFF2-40B4-BE49-F238E27FC236}">
                <a16:creationId xmlns:a16="http://schemas.microsoft.com/office/drawing/2014/main" id="{9C3C96B3-1F07-5180-7399-D149D333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055" y="4960316"/>
            <a:ext cx="8733403" cy="16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6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90">
                <a:solidFill>
                  <a:srgbClr val="000000"/>
                </a:solidFill>
                <a:latin typeface="Arial-Rounded" charset="0"/>
                <a:cs typeface="Arial-Rounded" charset="0"/>
              </a:rPr>
              <a:t>	</a:t>
            </a:r>
            <a:r>
              <a:rPr lang="en-US" altLang="en-US" sz="3990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Mùa hè, ve râm ran, sen nở thắm. Lũ trẻ nô đùa trên thảm cỏ ven hồ.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28612-DA68-2E4F-581D-CCA0F8E234E8}"/>
              </a:ext>
            </a:extLst>
          </p:cNvPr>
          <p:cNvCxnSpPr/>
          <p:nvPr/>
        </p:nvCxnSpPr>
        <p:spPr>
          <a:xfrm>
            <a:off x="4785519" y="5757550"/>
            <a:ext cx="831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90C991-39C5-401C-2166-D9AB335E83AB}"/>
              </a:ext>
            </a:extLst>
          </p:cNvPr>
          <p:cNvCxnSpPr/>
          <p:nvPr/>
        </p:nvCxnSpPr>
        <p:spPr>
          <a:xfrm>
            <a:off x="4711921" y="6248400"/>
            <a:ext cx="1114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942CF3-5753-6230-08A5-209DB6E95852}"/>
              </a:ext>
            </a:extLst>
          </p:cNvPr>
          <p:cNvCxnSpPr/>
          <p:nvPr/>
        </p:nvCxnSpPr>
        <p:spPr>
          <a:xfrm>
            <a:off x="8225076" y="5757550"/>
            <a:ext cx="1187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A22A53-764A-502F-D86E-8C519161EB5F}"/>
              </a:ext>
            </a:extLst>
          </p:cNvPr>
          <p:cNvCxnSpPr/>
          <p:nvPr/>
        </p:nvCxnSpPr>
        <p:spPr>
          <a:xfrm flipH="1">
            <a:off x="6513235" y="5161429"/>
            <a:ext cx="171026" cy="6112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E701B98-722A-DB73-B4C9-40E74F0BAA36}"/>
              </a:ext>
            </a:extLst>
          </p:cNvPr>
          <p:cNvSpPr/>
          <p:nvPr/>
        </p:nvSpPr>
        <p:spPr>
          <a:xfrm>
            <a:off x="1805273" y="4629348"/>
            <a:ext cx="400644" cy="456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18">
              <a:defRPr/>
            </a:pPr>
            <a:r>
              <a:rPr lang="en-US" sz="27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DE66C9-E102-EDB1-582B-1816827BACCD}"/>
              </a:ext>
            </a:extLst>
          </p:cNvPr>
          <p:cNvSpPr/>
          <p:nvPr/>
        </p:nvSpPr>
        <p:spPr>
          <a:xfrm>
            <a:off x="9412755" y="4882413"/>
            <a:ext cx="432316" cy="456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18">
              <a:defRPr/>
            </a:pPr>
            <a:r>
              <a:rPr lang="en-US" sz="27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5D17-D787-AD26-76DD-472E0A160FC1}"/>
              </a:ext>
            </a:extLst>
          </p:cNvPr>
          <p:cNvCxnSpPr/>
          <p:nvPr/>
        </p:nvCxnSpPr>
        <p:spPr>
          <a:xfrm flipH="1">
            <a:off x="3871119" y="5249163"/>
            <a:ext cx="172610" cy="6112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">
            <a:extLst>
              <a:ext uri="{FF2B5EF4-FFF2-40B4-BE49-F238E27FC236}">
                <a16:creationId xmlns:a16="http://schemas.microsoft.com/office/drawing/2014/main" id="{6C3A82F2-C346-8365-959D-E73E4AD42301}"/>
              </a:ext>
            </a:extLst>
          </p:cNvPr>
          <p:cNvGrpSpPr>
            <a:grpSpLocks/>
          </p:cNvGrpSpPr>
          <p:nvPr/>
        </p:nvGrpSpPr>
        <p:grpSpPr bwMode="auto">
          <a:xfrm>
            <a:off x="836127" y="341034"/>
            <a:ext cx="1965214" cy="706273"/>
            <a:chOff x="63500" y="1429216"/>
            <a:chExt cx="1970813" cy="70588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46D8561-6B47-C061-EFE1-4F7CA8B6F51A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6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2B4414-EA80-7782-24E0-2DEEAC4E82B8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6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56323" name="Title 1">
            <a:extLst>
              <a:ext uri="{FF2B5EF4-FFF2-40B4-BE49-F238E27FC236}">
                <a16:creationId xmlns:a16="http://schemas.microsoft.com/office/drawing/2014/main" id="{43CCE7C0-3AEA-6039-8DC3-365A003AEB1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641399" y="1360854"/>
            <a:ext cx="8920265" cy="7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89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Môi trường sống của loài vật</a:t>
            </a:r>
          </a:p>
        </p:txBody>
      </p:sp>
      <p:pic>
        <p:nvPicPr>
          <p:cNvPr id="56324" name="Picture 6">
            <a:extLst>
              <a:ext uri="{FF2B5EF4-FFF2-40B4-BE49-F238E27FC236}">
                <a16:creationId xmlns:a16="http://schemas.microsoft.com/office/drawing/2014/main" id="{CFFAC710-8C1D-DF7C-5B60-888B8C98E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/>
          <a:stretch>
            <a:fillRect/>
          </a:stretch>
        </p:blipFill>
        <p:spPr bwMode="auto">
          <a:xfrm>
            <a:off x="3344506" y="2044958"/>
            <a:ext cx="6928131" cy="425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ó bao nhiêu loài cá trên thế giới? | Các Nước">
            <a:extLst>
              <a:ext uri="{FF2B5EF4-FFF2-40B4-BE49-F238E27FC236}">
                <a16:creationId xmlns:a16="http://schemas.microsoft.com/office/drawing/2014/main" id="{830E254D-C8DB-E947-8099-8DAAB585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31" y="857278"/>
            <a:ext cx="9143548" cy="514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iện nay xuất hiện rất nhiều giống tôm khác nhau">
            <a:extLst>
              <a:ext uri="{FF2B5EF4-FFF2-40B4-BE49-F238E27FC236}">
                <a16:creationId xmlns:a16="http://schemas.microsoft.com/office/drawing/2014/main" id="{90FB7597-C26A-86DB-8526-3E844FF6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" y="24319"/>
            <a:ext cx="6460976" cy="28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Giải mã nằm mơ thấy cua đánh số gì mang về chiến thắng - 188Loto">
            <a:extLst>
              <a:ext uri="{FF2B5EF4-FFF2-40B4-BE49-F238E27FC236}">
                <a16:creationId xmlns:a16="http://schemas.microsoft.com/office/drawing/2014/main" id="{0A9C8003-9B38-89A7-5122-4DB63A5B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" y="2922257"/>
            <a:ext cx="6453058" cy="39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8" descr="Apple snails eggs contain unique poison — Seriously Fish">
            <a:extLst>
              <a:ext uri="{FF2B5EF4-FFF2-40B4-BE49-F238E27FC236}">
                <a16:creationId xmlns:a16="http://schemas.microsoft.com/office/drawing/2014/main" id="{E625E32A-339E-9372-4EC6-1322B1CC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12" y="24319"/>
            <a:ext cx="5670774" cy="325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0" descr="Tả con cá vàng (6 mẫu) - Tập làm văn lớp 4, 5">
            <a:extLst>
              <a:ext uri="{FF2B5EF4-FFF2-40B4-BE49-F238E27FC236}">
                <a16:creationId xmlns:a16="http://schemas.microsoft.com/office/drawing/2014/main" id="{313B45AF-24A9-3CE4-4A11-4234F3D9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65" y="3283312"/>
            <a:ext cx="5656521" cy="353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B90EB0A9-F73E-FFCA-3CFE-66CE5E5C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" y="27486"/>
            <a:ext cx="5822796" cy="340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>
            <a:extLst>
              <a:ext uri="{FF2B5EF4-FFF2-40B4-BE49-F238E27FC236}">
                <a16:creationId xmlns:a16="http://schemas.microsoft.com/office/drawing/2014/main" id="{7CD26CE3-87CC-2CE6-88D8-C174F26B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" y="3429000"/>
            <a:ext cx="5819629" cy="342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 descr="Gà giống cách làm giống đơn giản cho người mới bắt đầu">
            <a:extLst>
              <a:ext uri="{FF2B5EF4-FFF2-40B4-BE49-F238E27FC236}">
                <a16:creationId xmlns:a16="http://schemas.microsoft.com/office/drawing/2014/main" id="{E0E2D683-57A6-D903-52C0-DE0724D9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85" y="38572"/>
            <a:ext cx="6294702" cy="34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HEO GIỐNG THUẦN YORKSHIRE">
            <a:extLst>
              <a:ext uri="{FF2B5EF4-FFF2-40B4-BE49-F238E27FC236}">
                <a16:creationId xmlns:a16="http://schemas.microsoft.com/office/drawing/2014/main" id="{348C9952-C0A9-8CC0-F7E0-6624FAE1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85" y="3505012"/>
            <a:ext cx="6294702" cy="334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49A95AA0-9D15-2310-0155-4181709E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" y="8483"/>
            <a:ext cx="3254241" cy="35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>
            <a:extLst>
              <a:ext uri="{FF2B5EF4-FFF2-40B4-BE49-F238E27FC236}">
                <a16:creationId xmlns:a16="http://schemas.microsoft.com/office/drawing/2014/main" id="{BFD1A432-C2A5-3DE6-1D27-7245090D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8483"/>
            <a:ext cx="4560689" cy="35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 descr="Loài vượn xứng danh bà mẹ tuyệt vời nhất tự nhiên: Tự tay dắt con đi hỏi  vợ, lại đứng canh để chúng &amp;#39;yêu đương&amp;#39; cho tử tế">
            <a:extLst>
              <a:ext uri="{FF2B5EF4-FFF2-40B4-BE49-F238E27FC236}">
                <a16:creationId xmlns:a16="http://schemas.microsoft.com/office/drawing/2014/main" id="{C331E8E1-82B2-335F-5D41-D5316FB3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37" y="2149"/>
            <a:ext cx="4318402" cy="36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>
            <a:extLst>
              <a:ext uri="{FF2B5EF4-FFF2-40B4-BE49-F238E27FC236}">
                <a16:creationId xmlns:a16="http://schemas.microsoft.com/office/drawing/2014/main" id="{8C011968-D3B1-7961-7A11-F32BE750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" y="3557270"/>
            <a:ext cx="4486261" cy="329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>
            <a:extLst>
              <a:ext uri="{FF2B5EF4-FFF2-40B4-BE49-F238E27FC236}">
                <a16:creationId xmlns:a16="http://schemas.microsoft.com/office/drawing/2014/main" id="{91DC66D3-A972-4380-1164-26853F22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78" y="3557270"/>
            <a:ext cx="4372244" cy="329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>
            <a:extLst>
              <a:ext uri="{FF2B5EF4-FFF2-40B4-BE49-F238E27FC236}">
                <a16:creationId xmlns:a16="http://schemas.microsoft.com/office/drawing/2014/main" id="{261EAC97-345A-0989-7A19-52A7583E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83" y="3554103"/>
            <a:ext cx="3335004" cy="32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36</Words>
  <Application>Microsoft Office PowerPoint</Application>
  <PresentationFormat>Custom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Arial-Rounded</vt:lpstr>
      <vt:lpstr>Calibri</vt:lpstr>
      <vt:lpstr>HP-211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401</cp:revision>
  <dcterms:created xsi:type="dcterms:W3CDTF">2021-05-08T14:00:55Z</dcterms:created>
  <dcterms:modified xsi:type="dcterms:W3CDTF">2025-10-22T03:31:00Z</dcterms:modified>
</cp:coreProperties>
</file>