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88" r:id="rId5"/>
    <p:sldId id="290" r:id="rId6"/>
    <p:sldId id="300" r:id="rId7"/>
    <p:sldId id="314" r:id="rId8"/>
    <p:sldId id="315" r:id="rId9"/>
    <p:sldId id="316" r:id="rId10"/>
    <p:sldId id="317" r:id="rId11"/>
    <p:sldId id="318" r:id="rId12"/>
    <p:sldId id="319" r:id="rId13"/>
    <p:sldId id="312" r:id="rId14"/>
    <p:sldId id="311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00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>
            <p14:sldId id="312"/>
          </p14:sldIdLst>
        </p14:section>
        <p14:section name="Tiết 3" id="{4D846693-4418-42A5-976A-89DDAFEED3E5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8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87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9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9776" y="1170799"/>
            <a:ext cx="6473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 QUEN VỚI BẠN MỚI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1" y="164114"/>
            <a:ext cx="1407458" cy="830997"/>
            <a:chOff x="2855223" y="1663328"/>
            <a:chExt cx="317862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1952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43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82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66271" y="2927536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20346" r="6089" b="41348"/>
          <a:stretch/>
        </p:blipFill>
        <p:spPr>
          <a:xfrm>
            <a:off x="772160" y="1141840"/>
            <a:ext cx="7787724" cy="374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74801" y="597850"/>
            <a:ext cx="711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hiểu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09921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quen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theo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873760" y="2280672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" y="2897203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-680720" y="353547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65107" r="14960" b="7189"/>
          <a:stretch/>
        </p:blipFill>
        <p:spPr>
          <a:xfrm>
            <a:off x="680720" y="1146859"/>
            <a:ext cx="8023560" cy="359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12538" r="11124" b="65727"/>
          <a:stretch/>
        </p:blipFill>
        <p:spPr>
          <a:xfrm>
            <a:off x="584116" y="1146859"/>
            <a:ext cx="8176976" cy="362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096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88136" y="210206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949432" y="279518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thân.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3097" y="3490729"/>
            <a:ext cx="88784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Sau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tên,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…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tên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8C5A4B-4BF0-4F44-8AF2-2723C4D18EC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{4866696B-862F-44D8-B36A-875C3136BF4A}&quot;,&quot;C:\\Users\\hanht\\OneDrive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HĐTN - KET NOI - BAI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AFF9A5-1241-4359-B318-B552A5842129}:3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88D079-87F2-4838-A4A6-C4BF58C0CD49}:3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8A9C08-7BB6-43DF-B5C2-2D17E349329B}:3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14946D-84A1-4623-98CB-C8AD12D2D043}:3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9B3B50-7C27-460E-A0F4-E11E3F185FD3}:3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E15954-6AED-48EE-80DC-C35E53C7D97F}:2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5E96FA-F12E-4B99-B44F-E0E99BF92D6C}:3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7C9A62-1F79-4C5A-89BD-00B0D9C0EDEC}:3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A0B180-1F6C-4523-93E0-6F496D64B651}: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DF2B57-BDFA-4639-9669-C1EF6FCAD339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8B1E4C-11C2-4970-940C-18903E4064F8}:3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143</Words>
  <Application>Microsoft Office PowerPoint</Application>
  <PresentationFormat>On-screen Show (16:9)</PresentationFormat>
  <Paragraphs>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Arial</vt:lpstr>
      <vt:lpstr>Arial-Rounded</vt:lpstr>
      <vt:lpstr>Calibri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HĐTN - KET NOI - BAI 1</dc:title>
  <cp:lastModifiedBy>STD HANH</cp:lastModifiedBy>
  <cp:revision>32</cp:revision>
  <dcterms:created xsi:type="dcterms:W3CDTF">2017-03-04T06:55:50Z</dcterms:created>
  <dcterms:modified xsi:type="dcterms:W3CDTF">2025-02-14T11:33:08Z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