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88" r:id="rId5"/>
    <p:sldId id="300" r:id="rId6"/>
    <p:sldId id="320" r:id="rId7"/>
    <p:sldId id="314" r:id="rId8"/>
    <p:sldId id="316" r:id="rId9"/>
    <p:sldId id="317" r:id="rId10"/>
    <p:sldId id="318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00"/>
            <p14:sldId id="320"/>
            <p14:sldId id="314"/>
            <p14:sldId id="316"/>
            <p14:sldId id="317"/>
            <p14:sldId id="318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61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.jpeg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.xml"/><Relationship Id="rId7" Type="http://schemas.openxmlformats.org/officeDocument/2006/relationships/image" Target="../media/image8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5660" y="1088291"/>
            <a:ext cx="563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 XÚC CỦA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87082" y="286188"/>
            <a:ext cx="2268484" cy="878885"/>
            <a:chOff x="2696168" y="1751140"/>
            <a:chExt cx="397627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696168" y="1758649"/>
              <a:ext cx="3178630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2349" y="1751140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3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13D62-20F7-4AC7-9638-DF59102228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5" y="1618844"/>
            <a:ext cx="7679585" cy="2571184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51E762C-6628-493A-8F36-ADCDA91648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9697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73102602-CFE7-41C6-9037-0383702AC84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7169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bã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7AE68D53-1144-47B6-9A2C-9A931128466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7561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Tức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giận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B9E6FAFA-B1FD-45AA-8E0E-61F93C45FB6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2598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hãi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F1356B4B-C9D4-4945-98AB-A2838F35418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40187" y="3859007"/>
            <a:ext cx="1581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Ngạc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nhiên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8081" y="1402258"/>
            <a:ext cx="7957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khuôn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mặt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  <p:bldP spid="12" grpId="0"/>
      <p:bldP spid="13" grpId="0"/>
      <p:bldP spid="1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E8604-F6E2-48E2-957E-249DEC2530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" y="1875862"/>
            <a:ext cx="2223145" cy="2619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332A9C-04D5-4C32-BC21-F73D0B17F2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51" y="1875862"/>
            <a:ext cx="2483840" cy="2680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7D2DEF-9197-4F29-8BEB-87BE632A28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96" y="1875861"/>
            <a:ext cx="2108868" cy="2729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B30FD-66D6-4CEB-99E7-2BC6B04FF4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4" y="1875245"/>
            <a:ext cx="1878230" cy="27610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9522" y="115331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23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09921"/>
            <a:ext cx="88784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V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ui, buồn, tức giận, sợ hãi, … là những cảm xúc cơ bản của mỗi người khi trải qua các tình huống khác nhau trong cuộc sống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9606" y="65022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7AF6F-6875-4824-9196-386383092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01058"/>
            <a:ext cx="7829550" cy="3105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F73DF-D199-479A-A6AF-A75404A7D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6" y="701131"/>
            <a:ext cx="6529998" cy="3741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E27CB0-BC45-4AE3-8685-A03A2413377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{4866696B-862F-44D8-B36A-875C3136BF4A}&quot;,&quot;C:\\Users\\hanht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HĐTN - KN - Bài 3 - Cảm xúc của e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2CAF0F-95F1-4455-B8EC-3C8218846124}:3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C0CEE9-F579-45DD-A3F9-BA3998385320}:3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AEE9B1-ECF4-409F-B0FD-C3F0C46B11DB}:3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18C8C7-2F67-439C-9B52-234784E76DEA}:3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3594D2-49E9-4718-91BC-46035D53B83A}:3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91A28B-2FFB-4AE5-ABF6-B9394F532809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1E08D2-81D9-4B3A-BF1C-500BA83CA976}: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110</Words>
  <Application>Microsoft Office PowerPoint</Application>
  <PresentationFormat>On-screen Show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KN - Bài 3 - Cảm xúc của em</dc:title>
  <dc:creator>Trang Ngân</dc:creator>
  <cp:lastModifiedBy>STD HANH</cp:lastModifiedBy>
  <cp:revision>39</cp:revision>
  <dcterms:created xsi:type="dcterms:W3CDTF">2017-03-04T06:55:50Z</dcterms:created>
  <dcterms:modified xsi:type="dcterms:W3CDTF">2025-02-14T11:34:41Z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