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0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2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88" r:id="rId5"/>
    <p:sldId id="300" r:id="rId6"/>
    <p:sldId id="322" r:id="rId7"/>
    <p:sldId id="316" r:id="rId8"/>
    <p:sldId id="323" r:id="rId9"/>
    <p:sldId id="324" r:id="rId10"/>
    <p:sldId id="325" r:id="rId11"/>
    <p:sldId id="326" r:id="rId12"/>
    <p:sldId id="327" r:id="rId13"/>
    <p:sldId id="330" r:id="rId14"/>
    <p:sldId id="331" r:id="rId15"/>
    <p:sldId id="333" r:id="rId16"/>
    <p:sldId id="334" r:id="rId17"/>
    <p:sldId id="318" r:id="rId18"/>
  </p:sldIdLst>
  <p:sldSz cx="9144000" cy="5143500" type="screen16x9"/>
  <p:notesSz cx="6858000" cy="9144000"/>
  <p:custDataLst>
    <p:tags r:id="rId2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288"/>
          </p14:sldIdLst>
        </p14:section>
        <p14:section name="Tiết 1" id="{5306D87E-7522-4F86-AA24-B22D8455523B}">
          <p14:sldIdLst>
            <p14:sldId id="300"/>
            <p14:sldId id="322"/>
            <p14:sldId id="316"/>
            <p14:sldId id="323"/>
            <p14:sldId id="324"/>
            <p14:sldId id="325"/>
            <p14:sldId id="326"/>
            <p14:sldId id="327"/>
            <p14:sldId id="330"/>
            <p14:sldId id="331"/>
            <p14:sldId id="333"/>
            <p14:sldId id="334"/>
            <p14:sldId id="3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588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2025/2/14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2025/2/14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2025/2/14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2025/2/14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2025/2/14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20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10" Type="http://schemas.openxmlformats.org/officeDocument/2006/relationships/image" Target="../media/image6.jpeg"/><Relationship Id="rId4" Type="http://schemas.openxmlformats.org/officeDocument/2006/relationships/tags" Target="../tags/tag27.xml"/><Relationship Id="rId9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microsoft.com/office/2007/relationships/hdphoto" Target="../media/hdphoto6.wdp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microsoft.com/office/2007/relationships/hdphoto" Target="../media/hdphoto1.wdp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microsoft.com/office/2007/relationships/hdphoto" Target="../media/hdphoto2.wdp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6.jpeg"/><Relationship Id="rId5" Type="http://schemas.openxmlformats.org/officeDocument/2006/relationships/image" Target="../media/image9.jpe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4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microsoft.com/office/2007/relationships/hdphoto" Target="../media/hdphoto3.wdp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5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microsoft.com/office/2007/relationships/hdphoto" Target="../media/hdphoto4.wdp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6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0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microsoft.com/office/2007/relationships/hdphoto" Target="../media/hdphoto5.wdp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01819" y="1158738"/>
            <a:ext cx="82445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 THƯƠNG CON NGƯỜI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607006" y="164114"/>
            <a:ext cx="2543415" cy="830997"/>
            <a:chOff x="2855223" y="1663328"/>
            <a:chExt cx="3965140" cy="369332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00274" y="1663328"/>
              <a:ext cx="38200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4</a:t>
              </a:r>
              <a:endParaRPr lang="zh-CN" altLang="en-US" sz="48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sp>
        <p:nvSpPr>
          <p:cNvPr id="9" name="文本框 3"/>
          <p:cNvSpPr txBox="1"/>
          <p:nvPr/>
        </p:nvSpPr>
        <p:spPr>
          <a:xfrm>
            <a:off x="5139557" y="4337504"/>
            <a:ext cx="365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Giáo</a:t>
            </a:r>
            <a:r>
              <a:rPr lang="en-US" altLang="zh-CN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viên</a:t>
            </a:r>
            <a:r>
              <a:rPr lang="en-US" altLang="zh-CN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1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Nguyễn</a:t>
            </a:r>
            <a:r>
              <a:rPr lang="en-US" altLang="zh-CN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Thị</a:t>
            </a:r>
            <a:r>
              <a:rPr lang="en-US" altLang="zh-CN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Thanh</a:t>
            </a:r>
            <a:r>
              <a:rPr lang="en-US" altLang="zh-CN" sz="1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Vân</a:t>
            </a:r>
            <a:endParaRPr lang="zh-CN" altLang="en-US" sz="18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9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66057" y="147344"/>
            <a:ext cx="8088086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đừng</a:t>
            </a:r>
            <a:r>
              <a:rPr lang="en-US" altLang="zh-CN" sz="2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quên</a:t>
            </a:r>
            <a:r>
              <a:rPr lang="en-US" altLang="zh-CN" sz="2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2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chúc</a:t>
            </a:r>
            <a:r>
              <a:rPr lang="en-US" altLang="zh-CN" sz="2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nhắn</a:t>
            </a:r>
            <a:r>
              <a:rPr lang="en-US" altLang="zh-CN" sz="2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nhủ</a:t>
            </a:r>
            <a:r>
              <a:rPr lang="en-US" altLang="zh-CN" sz="2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mình</a:t>
            </a:r>
            <a:r>
              <a:rPr lang="en-US" altLang="zh-CN" sz="2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dành</a:t>
            </a:r>
            <a:r>
              <a:rPr lang="en-US" altLang="zh-CN" sz="2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2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đó</a:t>
            </a:r>
            <a:r>
              <a:rPr lang="en-US" altLang="zh-CN" sz="2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nhé</a:t>
            </a:r>
            <a:r>
              <a:rPr lang="en-US" altLang="zh-CN" sz="2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!</a:t>
            </a:r>
            <a:endParaRPr lang="zh-CN" altLang="en-US" sz="2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045688"/>
            <a:ext cx="4169229" cy="4002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815" y="1045688"/>
            <a:ext cx="4474029" cy="40025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411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 err="1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Tiết</a:t>
                </a:r>
                <a:r>
                  <a:rPr kumimoji="0" lang="en-US" altLang="zh-CN" sz="2400" i="0" u="none" strike="noStrike" kern="0" cap="none" spc="0" normalizeH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 3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4316063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88845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5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-21770" y="288845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26" y="1077686"/>
            <a:ext cx="8281445" cy="3657600"/>
          </a:xfrm>
          <a:prstGeom prst="rect">
            <a:avLst/>
          </a:prstGeom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1371" y="717847"/>
            <a:ext cx="781594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xét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dưới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đây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838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88845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6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1371" y="717847"/>
            <a:ext cx="781594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SẺ CẢM XÚC KHI:</a:t>
            </a:r>
            <a:endParaRPr lang="zh-CN" altLang="en-US" sz="28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-21770" y="288845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1371" y="1328319"/>
            <a:ext cx="781594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đối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endParaRPr lang="zh-CN" altLang="en-US" sz="20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2449" y="2713703"/>
            <a:ext cx="781594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khác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0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50194" y="1830252"/>
            <a:ext cx="7179406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đối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sẽ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lâng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lâng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sung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sướng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mình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ích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000" b="1" dirty="0">
              <a:solidFill>
                <a:schemeClr val="accent4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50195" y="3114707"/>
            <a:ext cx="7179406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xúc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khác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hạnh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phúc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ơn</a:t>
            </a:r>
            <a:r>
              <a:rPr lang="en-US" altLang="zh-CN" sz="2000" b="1" dirty="0">
                <a:solidFill>
                  <a:schemeClr val="accent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…..</a:t>
            </a:r>
            <a:endParaRPr lang="zh-CN" altLang="en-US" sz="2000" b="1" dirty="0">
              <a:solidFill>
                <a:schemeClr val="accent4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53698" y="3900245"/>
            <a:ext cx="5941018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Tác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vi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đối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xúc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con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cuộc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muốn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tốt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0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838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7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15172" y="-13470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9543" y="770280"/>
            <a:ext cx="816428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cuộc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hàng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97" b="100000" l="9964" r="942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970" y="423584"/>
            <a:ext cx="9448800" cy="43359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90604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-90798" y="-137239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22514" y="708330"/>
            <a:ext cx="816428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endParaRPr lang="zh-CN" altLang="en-US" sz="2400" b="1" dirty="0">
              <a:solidFill>
                <a:schemeClr val="tx2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60723" y="288845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81" y="1180882"/>
            <a:ext cx="7174534" cy="392996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-90798" y="-137239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81165" y="667409"/>
            <a:ext cx="7509691" cy="19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u="sng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</a:t>
            </a:r>
            <a:r>
              <a:rPr lang="en-US" altLang="zh-CN" sz="2400" b="1" u="sng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sẻ</a:t>
            </a:r>
            <a:r>
              <a:rPr lang="en-US" altLang="zh-CN" sz="2400" b="1" u="sng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</a:p>
          <a:p>
            <a:pPr marL="342900" indent="-342900" eaLnBrk="1" hangingPunct="1">
              <a:buFontTx/>
              <a:buChar char="-"/>
            </a:pP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marL="342900" indent="-342900" eaLnBrk="1" hangingPunct="1">
              <a:buFontTx/>
              <a:buChar char="-"/>
            </a:pP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thương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gia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đình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khác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dành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eaLnBrk="1" hangingPunct="1"/>
            <a:endParaRPr lang="zh-CN" altLang="en-US" sz="2400" b="1" dirty="0">
              <a:solidFill>
                <a:schemeClr val="tx2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60723" y="288845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823" b="100000" l="9701" r="97725">
                        <a14:foregroundMark x1="63234" y1="64069" x2="52575" y2="12121"/>
                        <a14:foregroundMark x1="61317" y1="52381" x2="51856" y2="52814"/>
                        <a14:foregroundMark x1="62156" y1="56710" x2="51497" y2="97835"/>
                        <a14:foregroundMark x1="83114" y1="58009" x2="93054" y2="11688"/>
                        <a14:foregroundMark x1="83114" y1="59307" x2="93293" y2="52814"/>
                        <a14:foregroundMark x1="83234" y1="60173" x2="93413" y2="97835"/>
                        <a14:foregroundMark x1="94491" y1="54978" x2="97725" y2="54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2392" y="2272107"/>
            <a:ext cx="8593766" cy="2539046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5878286" y="1969998"/>
            <a:ext cx="2612570" cy="178867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sẻ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nhóm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đôi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78533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0" y="-29697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88845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931" y="3091542"/>
            <a:ext cx="4724400" cy="19872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706" y="1155318"/>
            <a:ext cx="4788354" cy="19233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64" y="1155318"/>
            <a:ext cx="3872167" cy="18413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09" y="2971164"/>
            <a:ext cx="4041217" cy="2126765"/>
          </a:xfrm>
          <a:prstGeom prst="rect">
            <a:avLst/>
          </a:prstGeom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05743" y="717847"/>
            <a:ext cx="434339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1113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0" y="-29697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88845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05743" y="717847"/>
            <a:ext cx="434339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25" y="1168230"/>
            <a:ext cx="7610833" cy="36191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832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0" y="-29697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88845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05743" y="717847"/>
            <a:ext cx="434339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7" y="1241067"/>
            <a:ext cx="8284029" cy="32425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5588297"/>
      </p:ext>
    </p:extLst>
  </p:cSld>
  <p:clrMapOvr>
    <a:masterClrMapping/>
  </p:clrMapOvr>
  <p:transition spd="slow" advClick="0" advTm="0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0" y="-29697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88845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05743" y="717847"/>
            <a:ext cx="434339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76" y="1174689"/>
            <a:ext cx="7682732" cy="35497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318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0" y="-29697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88845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05743" y="717847"/>
            <a:ext cx="434339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59" y="1261131"/>
            <a:ext cx="8347565" cy="32346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4017063"/>
      </p:ext>
    </p:extLst>
  </p:cSld>
  <p:clrMapOvr>
    <a:masterClrMapping/>
  </p:clrMapOvr>
  <p:transition spd="slow" advClick="0" advTm="0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88845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4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1371" y="717847"/>
            <a:ext cx="781594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thiệp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tặng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nữ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-21770" y="288845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24" b="98473" l="9939" r="89939">
                        <a14:foregroundMark x1="31166" y1="44529" x2="28834" y2="42494"/>
                        <a14:foregroundMark x1="30675" y1="29262" x2="30675" y2="83461"/>
                        <a14:foregroundMark x1="77546" y1="31043" x2="76933" y2="90840"/>
                        <a14:foregroundMark x1="37178" y1="94402" x2="74356" y2="95165"/>
                        <a14:foregroundMark x1="30429" y1="88550" x2="36810" y2="97201"/>
                        <a14:foregroundMark x1="30552" y1="80662" x2="29693" y2="86005"/>
                        <a14:foregroundMark x1="29202" y1="87023" x2="30675" y2="93639"/>
                        <a14:foregroundMark x1="34233" y1="31043" x2="34233" y2="31043"/>
                        <a14:foregroundMark x1="31534" y1="30025" x2="37178" y2="27735"/>
                        <a14:foregroundMark x1="37178" y1="27735" x2="49325" y2="26718"/>
                        <a14:foregroundMark x1="50184" y1="26463" x2="50184" y2="26463"/>
                        <a14:foregroundMark x1="68834" y1="27481" x2="76687" y2="300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2249" y="488900"/>
            <a:ext cx="11625943" cy="43259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739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8A4DDB1-E67C-4EE3-B6CE-6F83EABA0DD9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FFFD{4866696B-862F-44D8-B36A-875C3136BF4A}&quot;,&quot;C:\\Users\\hanht\\OneDrive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SLIDES" val="0"/>
  <p:tag name="ISPRING_SCORM_RATE_QUIZZES" val="0"/>
  <p:tag name="ISPRING_SCORM_PASSING_SCORE" val="0.000000"/>
  <p:tag name="ISPRING_PRESENTATION_TITLE" val="HĐTN - KN - Bài 4 - YÊU THƯƠNG MỌI NGƯỜI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8EF0F6-A0AB-4CCA-AEC8-DB9CC1456BC9}:32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5AC09D0-6527-441A-9A96-3137473F94B1}:32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FD495AB-549B-440D-ADD2-F036C89C8FCC}:32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A83BEF-3B91-4DA7-AAFF-9DE60516F8D5}:32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3EA9509-82EA-47A1-9F10-7E5AF4DB71C7}:3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D5D4A70-F630-4DC9-B34A-EF114957CA30}:28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E9BF56D-6BBE-4A83-9980-04ED43B5CCC0}:33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5F204B-DB81-4AFF-AF3F-6A0073D36B56}:33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DE8200D-14AA-419D-B60C-989AB4D6B1E8}:33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BF5E5F-2108-4AF6-9B86-29B948C8E034}:30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47A556A-A64A-4C88-94B0-F0A75321AFA0}:31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6951556-F53F-4AB2-BC1D-1C09AB9BB29F}:32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F6ACD52-4945-43C9-88A5-6F66244E9DFB}:3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42173A8-3715-4778-81BF-D929D05C623D}:323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0C27DA-E208-437B-BF76-CF6E81518E3A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2954521b-b4ab-4ce3-8aa8-8bfa99a4c36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360</TotalTime>
  <Words>283</Words>
  <Application>Microsoft Office PowerPoint</Application>
  <PresentationFormat>On-screen Show (16:9)</PresentationFormat>
  <Paragraphs>48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等线</vt:lpstr>
      <vt:lpstr>Arial</vt:lpstr>
      <vt:lpstr>Arial-Rounded</vt:lpstr>
      <vt:lpstr>Calibri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HĐTN - KN - Bài 4 - YÊU THƯƠNG MỌI NGƯỜI</dc:title>
  <dc:creator>admin</dc:creator>
  <cp:lastModifiedBy>STD HANH</cp:lastModifiedBy>
  <cp:revision>60</cp:revision>
  <dcterms:created xsi:type="dcterms:W3CDTF">2017-03-04T06:55:50Z</dcterms:created>
  <dcterms:modified xsi:type="dcterms:W3CDTF">2025-02-14T11:36:22Z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