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325" r:id="rId6"/>
    <p:sldId id="313" r:id="rId7"/>
    <p:sldId id="300" r:id="rId8"/>
    <p:sldId id="323" r:id="rId9"/>
    <p:sldId id="314" r:id="rId10"/>
    <p:sldId id="322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25"/>
            <p14:sldId id="313"/>
            <p14:sldId id="300"/>
            <p14:sldId id="323"/>
            <p14:sldId id="314"/>
            <p14:sldId id="322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C4C"/>
    <a:srgbClr val="307C45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36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.jpeg"/><Relationship Id="rId5" Type="http://schemas.openxmlformats.org/officeDocument/2006/relationships/tags" Target="../tags/tag27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admin\Desktop\KH&#193;NH%20NG&#7884;C\M&#7847;m%20Ch&#7891;i%20L&#225;%20T&#7853;p%2057%20-%20M&#250;a%20Vui%20-%20Nh&#7841;c%20Thi&#7871;u%20Nhi%20Cho%20B&#233;%20-%20Vietnamese%20Songs%20For%20Kids%2000_00_12.60-00_01_06.avi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772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 THIỆN VỚI BẠN BÈ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3109473" cy="830997"/>
            <a:chOff x="2855223" y="1663328"/>
            <a:chExt cx="49819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83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5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02246" y="595876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8810" y="884327"/>
            <a:ext cx="711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286" y="2319783"/>
            <a:ext cx="8246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096" y="124910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88137" y="186411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50870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122552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149" y="218463"/>
            <a:ext cx="31339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149" y="3755039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chia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149" y="4339814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ầm Chồi Lá Tập 57 - Múa Vui - Nhạc Thiếu Nhi Cho Bé - Vietnamese Songs For Kids 00_00_12.60-00_01_0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748971" y="544283"/>
            <a:ext cx="5740400" cy="430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70114" y="65411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5851" y="572138"/>
            <a:ext cx="8033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5104"/>
            <a:ext cx="199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7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20781" r="3082" b="13651"/>
          <a:stretch/>
        </p:blipFill>
        <p:spPr bwMode="auto">
          <a:xfrm>
            <a:off x="1308141" y="1068858"/>
            <a:ext cx="6823488" cy="37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3371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07086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3371" y="3603172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5316" y="358757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1447795" y="1654630"/>
            <a:ext cx="250375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777841" y="1663158"/>
            <a:ext cx="244929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766957" y="3580496"/>
            <a:ext cx="244927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6057" y="1673206"/>
            <a:ext cx="8088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60235" y="1324863"/>
            <a:ext cx="91506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7886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2756" y="259426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542946" y="3289257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836" y="392062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,…….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C\Downloads\hình ảnh\ảnh minh hoạ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2" y="0"/>
            <a:ext cx="4136572" cy="239485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PC\Downloads\hình ảnh\img_20181205103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508182"/>
            <a:ext cx="3846616" cy="230816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C\Downloads\hình ảnh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5" y="2497296"/>
            <a:ext cx="3918857" cy="2357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14787" r="6142" b="55768"/>
          <a:stretch/>
        </p:blipFill>
        <p:spPr bwMode="auto">
          <a:xfrm>
            <a:off x="1186543" y="1269969"/>
            <a:ext cx="7271657" cy="34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EA2861-B7B0-46A7-A7CE-471A973AEB5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C:\\Users\\hanht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HĐTN - KN - Bài 5 - Thân thiện với bạ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F0FDDC-F7E9-4C5C-8AFF-9F5E1A2DCA3B}:3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45EE0A-D8E8-4DED-9260-7FE7F2B2B131}:3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D7B538-E9E5-4F5B-8D0D-8D13B6C7174B}:3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5DC3C-60B2-4A8A-867A-A07ABF4FAC9C}:3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F93ED7-E1E7-4A3F-9290-05C89D833F48}:2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93D31F-3237-4D2A-B52E-81C7662ACF1F}:3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7284C4-A7F5-42D3-A2D9-0467A97336F6}:3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10A6D9-7189-4EBB-AA28-864452F4C8C2}:3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6FF7E4-9903-4842-8510-5E1C1166066A}:3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F00EB-8FF5-4597-B350-5354FA5370DA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1B1D16-0AD1-498C-B887-658710A0748F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95A613-E88B-4402-BC4D-76C92E1BFF66}:314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954521b-b4ab-4ce3-8aa8-8bfa99a4c36e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176</Words>
  <Application>Microsoft Office PowerPoint</Application>
  <PresentationFormat>On-screen Show (16:9)</PresentationFormat>
  <Paragraphs>35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KN - Bài 5 - Thân thiện với bạn</dc:title>
  <dc:creator>PC</dc:creator>
  <cp:lastModifiedBy>STD HANH</cp:lastModifiedBy>
  <cp:revision>48</cp:revision>
  <dcterms:created xsi:type="dcterms:W3CDTF">2017-03-04T06:55:50Z</dcterms:created>
  <dcterms:modified xsi:type="dcterms:W3CDTF">2025-11-10T07:40:51Z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