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0" r:id="rId2"/>
    <p:sldId id="271" r:id="rId3"/>
    <p:sldId id="281" r:id="rId4"/>
    <p:sldId id="282" r:id="rId5"/>
    <p:sldId id="283" r:id="rId6"/>
    <p:sldId id="285" r:id="rId7"/>
    <p:sldId id="286" r:id="rId8"/>
    <p:sldId id="287" r:id="rId9"/>
    <p:sldId id="288" r:id="rId10"/>
    <p:sldId id="284" r:id="rId11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/>
        </p14:section>
        <p14:section name="Tiết 1" id="{50E1AC05-E808-47C5-ACCE-5BE89D6A3B62}">
          <p14:sldIdLst>
            <p14:sldId id="270"/>
            <p14:sldId id="271"/>
            <p14:sldId id="281"/>
            <p14:sldId id="282"/>
          </p14:sldIdLst>
        </p14:section>
        <p14:section name="Tiết 2" id="{296681D4-24D5-4E6B-BA02-9A1D8E4D5F1E}">
          <p14:sldIdLst>
            <p14:sldId id="283"/>
            <p14:sldId id="285"/>
            <p14:sldId id="286"/>
            <p14:sldId id="287"/>
            <p14:sldId id="288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FCCFF"/>
    <a:srgbClr val="FF99FF"/>
    <a:srgbClr val="CC00CC"/>
    <a:srgbClr val="800080"/>
    <a:srgbClr val="FFCC00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8" autoAdjust="0"/>
    <p:restoredTop sz="94590" autoAdjust="0"/>
  </p:normalViewPr>
  <p:slideViewPr>
    <p:cSldViewPr snapToGrid="0" showGuides="1">
      <p:cViewPr varScale="1">
        <p:scale>
          <a:sx n="88" d="100"/>
          <a:sy n="88" d="100"/>
        </p:scale>
        <p:origin x="764" y="60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hyperlink" Target="http://www.wretch.cc/album/show.php?i=jao8825252&amp;b=1271&amp;f=1461527352&amp;p=22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11.gif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wretch.cc/album/show.php?i=jao8825252&amp;b=1271&amp;f=1461527352&amp;p=22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47726" y="159044"/>
            <a:ext cx="1527968" cy="547747"/>
            <a:chOff x="1543051" y="438150"/>
            <a:chExt cx="1466850" cy="547747"/>
          </a:xfrm>
        </p:grpSpPr>
        <p:sp>
          <p:nvSpPr>
            <p:cNvPr id="12" name="Rounded Rectangle 11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09232"/>
              </p:ext>
            </p:extLst>
          </p:nvPr>
        </p:nvGraphicFramePr>
        <p:xfrm>
          <a:off x="847726" y="1668380"/>
          <a:ext cx="286903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305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30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30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30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832055"/>
              </p:ext>
            </p:extLst>
          </p:nvPr>
        </p:nvGraphicFramePr>
        <p:xfrm>
          <a:off x="5248752" y="277776"/>
          <a:ext cx="3025306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955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918610" y="2289579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920226" y="2940777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932477" y="356938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816905" y="2304181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795639" y="2948717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809820" y="357063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020411" y="842686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077117" y="141795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108805" y="1973614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130071" y="2571428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179266" y="3175227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215135" y="374451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0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239734" y="4337038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07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6" grpId="0"/>
      <p:bldP spid="27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64543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0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0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016331" y="198124"/>
            <a:ext cx="5468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C:\Users\Tuan\Desktop\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5369" b="54123"/>
          <a:stretch/>
        </p:blipFill>
        <p:spPr bwMode="auto">
          <a:xfrm>
            <a:off x="1079873" y="860464"/>
            <a:ext cx="3034315" cy="174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b="58351"/>
          <a:stretch/>
        </p:blipFill>
        <p:spPr bwMode="auto">
          <a:xfrm>
            <a:off x="5314190" y="829740"/>
            <a:ext cx="3035394" cy="155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uan\Desktop\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60088"/>
          <a:stretch/>
        </p:blipFill>
        <p:spPr bwMode="auto">
          <a:xfrm>
            <a:off x="1164268" y="3169409"/>
            <a:ext cx="2949920" cy="14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56226" r="2541" b="1041"/>
          <a:stretch/>
        </p:blipFill>
        <p:spPr bwMode="auto">
          <a:xfrm>
            <a:off x="5502033" y="3041814"/>
            <a:ext cx="2792061" cy="142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550918" y="3025166"/>
            <a:ext cx="260289" cy="2699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164267" y="2475208"/>
            <a:ext cx="331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Hằng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5362503" y="2302540"/>
            <a:ext cx="331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Chuyện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xảy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khiến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sang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904060" y="4641974"/>
            <a:ext cx="3311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5314189" y="4398209"/>
            <a:ext cx="3532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Thương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vất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vả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02033" y="829740"/>
            <a:ext cx="2602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07593" y="3152717"/>
            <a:ext cx="2602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37738" y="860464"/>
            <a:ext cx="2602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3398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an\Desktop\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/>
          <a:stretch/>
        </p:blipFill>
        <p:spPr bwMode="auto">
          <a:xfrm>
            <a:off x="0" y="95247"/>
            <a:ext cx="9098612" cy="503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070461" y="102251"/>
            <a:ext cx="1527968" cy="473533"/>
            <a:chOff x="1543051" y="438150"/>
            <a:chExt cx="1466850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54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66235">
            <a:off x="7913693" y="42588"/>
            <a:ext cx="1173199" cy="101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18507 0.237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51406 0.332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2" y="166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4302 0.603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0" y="30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45694 0.133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66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05347 0.5576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" y="27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73368 0.4256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84" y="21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68836 0.60734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30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05 0.1776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8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22552 0.67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5" y="33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43246 0.4173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32" y="20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24427 0.45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226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07691 0.3408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170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24433" y="159044"/>
            <a:ext cx="1527968" cy="547747"/>
            <a:chOff x="1543051" y="438150"/>
            <a:chExt cx="1466850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4635" y="1133441"/>
            <a:ext cx="8608103" cy="2843152"/>
            <a:chOff x="234635" y="1170341"/>
            <a:chExt cx="8608103" cy="2185215"/>
          </a:xfrm>
        </p:grpSpPr>
        <p:sp>
          <p:nvSpPr>
            <p:cNvPr id="2" name="Rounded Rectangle 1"/>
            <p:cNvSpPr/>
            <p:nvPr/>
          </p:nvSpPr>
          <p:spPr>
            <a:xfrm>
              <a:off x="234635" y="1170341"/>
              <a:ext cx="8608103" cy="2185215"/>
            </a:xfrm>
            <a:prstGeom prst="roundRect">
              <a:avLst/>
            </a:prstGeom>
            <a:solidFill>
              <a:srgbClr val="FFFF66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ộp Văn bản 4">
              <a:extLst>
                <a:ext uri="{FF2B5EF4-FFF2-40B4-BE49-F238E27FC236}">
                  <a16:creationId xmlns:a16="http://schemas.microsoft.com/office/drawing/2014/main" id="{B4BC12B8-E000-42F7-9D7C-B72CEA1DF25E}"/>
                </a:ext>
              </a:extLst>
            </p:cNvPr>
            <p:cNvSpPr txBox="1"/>
            <p:nvPr/>
          </p:nvSpPr>
          <p:spPr>
            <a:xfrm>
              <a:off x="436663" y="1277653"/>
              <a:ext cx="8379502" cy="1726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  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Thỏ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và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endParaRPr lang="en-US" sz="28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pPr algn="just"/>
              <a:r>
                <a:rPr lang="en-US" sz="280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    Nhìn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,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thỏ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chê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: “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Quả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là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chậm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như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.”.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ôn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tồn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: “Ta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thi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.”.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Thỏ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hớn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hở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tham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gia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.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Thỏ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nhởn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nhơ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múa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ca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,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cứ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bò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cần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mẫn</a:t>
              </a:r>
              <a:r>
                <a:rPr lang="en-US" sz="280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. Và rồi,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đi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xa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hơn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hẳn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2800" dirty="0" err="1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thỏ</a:t>
              </a:r>
              <a:r>
                <a:rPr lang="en-US" sz="2800" dirty="0">
                  <a:latin typeface="HP222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  <a:endParaRPr lang="vi-VN" sz="28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pic>
        <p:nvPicPr>
          <p:cNvPr id="4" name="Thỏ và rù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48354" y="39765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24433" y="222842"/>
            <a:ext cx="1527968" cy="547747"/>
            <a:chOff x="1543051" y="438150"/>
            <a:chExt cx="1466850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82549" y="1153834"/>
            <a:ext cx="8379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latin typeface="HP001" panose="020B0603050302020204" pitchFamily="34" charset="-93"/>
                <a:ea typeface="HP001" panose="020B0603050302020204" pitchFamily="34" charset="-93"/>
                <a:cs typeface="Arial-Rounded" panose="020B0500000000000000" pitchFamily="34" charset="-93"/>
              </a:rPr>
              <a:t>    </a:t>
            </a:r>
            <a:r>
              <a:rPr lang="en-US" sz="7200" b="1" dirty="0" err="1">
                <a:solidFill>
                  <a:srgbClr val="0070C0"/>
                </a:solidFill>
                <a:latin typeface="HP001" panose="020B0603050302020204" pitchFamily="34" charset="-93"/>
                <a:ea typeface="HP001" panose="020B0603050302020204" pitchFamily="34" charset="-93"/>
                <a:cs typeface="Arial-Rounded" panose="020B0500000000000000" pitchFamily="34" charset="-93"/>
              </a:rPr>
              <a:t>Sen</a:t>
            </a:r>
            <a:r>
              <a:rPr lang="en-US" sz="7200" b="1" dirty="0">
                <a:solidFill>
                  <a:srgbClr val="0070C0"/>
                </a:solidFill>
                <a:latin typeface="HP001" panose="020B0603050302020204" pitchFamily="34" charset="-93"/>
                <a:ea typeface="HP001" panose="020B0603050302020204" pitchFamily="34" charset="-93"/>
                <a:cs typeface="Arial-Rounded" panose="020B0500000000000000" pitchFamily="34" charset="-93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HP001" panose="020B0603050302020204" pitchFamily="34" charset="-93"/>
                <a:ea typeface="HP001" panose="020B0603050302020204" pitchFamily="34" charset="-93"/>
                <a:cs typeface="Arial-Rounded" panose="020B0500000000000000" pitchFamily="34" charset="-93"/>
              </a:rPr>
              <a:t>nở</a:t>
            </a:r>
            <a:r>
              <a:rPr lang="en-US" sz="7200" b="1" dirty="0">
                <a:solidFill>
                  <a:srgbClr val="0070C0"/>
                </a:solidFill>
                <a:latin typeface="HP001" panose="020B0603050302020204" pitchFamily="34" charset="-93"/>
                <a:ea typeface="HP001" panose="020B0603050302020204" pitchFamily="34" charset="-93"/>
                <a:cs typeface="Arial-Rounded" panose="020B0500000000000000" pitchFamily="34" charset="-93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HP001" panose="020B0603050302020204" pitchFamily="34" charset="-93"/>
                <a:ea typeface="HP001" panose="020B0603050302020204" pitchFamily="34" charset="-93"/>
                <a:cs typeface="Arial-Rounded" panose="020B0500000000000000" pitchFamily="34" charset="-93"/>
              </a:rPr>
              <a:t>thắm</a:t>
            </a:r>
            <a:r>
              <a:rPr lang="en-US" sz="7200" b="1" dirty="0">
                <a:solidFill>
                  <a:srgbClr val="0070C0"/>
                </a:solidFill>
                <a:latin typeface="HP001" panose="020B0603050302020204" pitchFamily="34" charset="-93"/>
                <a:ea typeface="HP001" panose="020B0603050302020204" pitchFamily="34" charset="-93"/>
                <a:cs typeface="Arial-Rounded" panose="020B0500000000000000" pitchFamily="34" charset="-93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HP001" panose="020B0603050302020204" pitchFamily="34" charset="-93"/>
                <a:ea typeface="HP001" panose="020B0603050302020204" pitchFamily="34" charset="-93"/>
                <a:cs typeface="Arial-Rounded" panose="020B0500000000000000" pitchFamily="34" charset="-93"/>
              </a:rPr>
              <a:t>hồ</a:t>
            </a:r>
            <a:r>
              <a:rPr lang="en-US" sz="7200" b="1" dirty="0">
                <a:solidFill>
                  <a:srgbClr val="0070C0"/>
                </a:solidFill>
                <a:latin typeface="HP001" panose="020B0603050302020204" pitchFamily="34" charset="-93"/>
                <a:ea typeface="HP001" panose="020B0603050302020204" pitchFamily="34" charset="-93"/>
                <a:cs typeface="Arial-Rounded" panose="020B0500000000000000" pitchFamily="34" charset="-93"/>
              </a:rPr>
              <a:t>.</a:t>
            </a:r>
            <a:endParaRPr lang="vi-VN" sz="7200" b="1" dirty="0">
              <a:solidFill>
                <a:srgbClr val="0070C0"/>
              </a:solidFill>
              <a:latin typeface="HP001" panose="020B0603050302020204" pitchFamily="34" charset="-93"/>
              <a:ea typeface="HP001" panose="020B0603050302020204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915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-23749" y="-7497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048394" y="286044"/>
            <a:ext cx="546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C:\Users\Tuan\Desktop\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5369" b="54123"/>
          <a:stretch/>
        </p:blipFill>
        <p:spPr bwMode="auto">
          <a:xfrm>
            <a:off x="1804583" y="1069687"/>
            <a:ext cx="6191092" cy="388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780989" y="85272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2052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b="58351"/>
          <a:stretch/>
        </p:blipFill>
        <p:spPr bwMode="auto">
          <a:xfrm>
            <a:off x="1529594" y="1169802"/>
            <a:ext cx="6136480" cy="35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398579" y="1046574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27" name="Oval 26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pic>
        <p:nvPicPr>
          <p:cNvPr id="2051" name="Picture 3" descr="C:\Users\Tuan\Desktop\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60088"/>
          <a:stretch/>
        </p:blipFill>
        <p:spPr bwMode="auto">
          <a:xfrm>
            <a:off x="1354222" y="1092997"/>
            <a:ext cx="6524504" cy="38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246179" y="894174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23" name="Oval 22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25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56226" r="2541" b="1041"/>
          <a:stretch/>
        </p:blipFill>
        <p:spPr bwMode="auto">
          <a:xfrm>
            <a:off x="1246179" y="1046574"/>
            <a:ext cx="6749495" cy="391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1001727" y="1078450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89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C:\Users\Tuan\Desktop\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5369" b="54123"/>
          <a:stretch/>
        </p:blipFill>
        <p:spPr bwMode="auto">
          <a:xfrm>
            <a:off x="1666976" y="1005469"/>
            <a:ext cx="6215847" cy="34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346074" y="4290991"/>
            <a:ext cx="8564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Hằng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879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b="58351"/>
          <a:stretch/>
        </p:blipFill>
        <p:spPr bwMode="auto">
          <a:xfrm>
            <a:off x="1435396" y="996893"/>
            <a:ext cx="6783572" cy="327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-372140" y="4120863"/>
            <a:ext cx="9622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Chuyện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xảy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khiến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sang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sông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596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Tuan\Desktop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60088"/>
          <a:stretch/>
        </p:blipFill>
        <p:spPr bwMode="auto">
          <a:xfrm>
            <a:off x="1474598" y="922563"/>
            <a:ext cx="6447128" cy="354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78730" y="4312257"/>
            <a:ext cx="850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19688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56226" r="2541" b="1041"/>
          <a:stretch/>
        </p:blipFill>
        <p:spPr bwMode="auto">
          <a:xfrm>
            <a:off x="1597944" y="983797"/>
            <a:ext cx="6268247" cy="33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82549" y="4269725"/>
            <a:ext cx="9016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Thương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vất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7130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1248</TotalTime>
  <Words>264</Words>
  <Application>Microsoft Office PowerPoint</Application>
  <PresentationFormat>On-screen Show (16:9)</PresentationFormat>
  <Paragraphs>85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DengXian</vt:lpstr>
      <vt:lpstr>Arial</vt:lpstr>
      <vt:lpstr>Arial-Rounded</vt:lpstr>
      <vt:lpstr>Calibri</vt:lpstr>
      <vt:lpstr>Calibri Light</vt:lpstr>
      <vt:lpstr>HP001</vt:lpstr>
      <vt:lpstr>HP222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STD HANH</cp:lastModifiedBy>
  <cp:revision>490</cp:revision>
  <dcterms:created xsi:type="dcterms:W3CDTF">2017-07-29T07:38:32Z</dcterms:created>
  <dcterms:modified xsi:type="dcterms:W3CDTF">2025-11-10T08:29:28Z</dcterms:modified>
</cp:coreProperties>
</file>