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0" r:id="rId3"/>
    <p:sldId id="271" r:id="rId4"/>
    <p:sldId id="273" r:id="rId5"/>
    <p:sldId id="274" r:id="rId6"/>
    <p:sldId id="275" r:id="rId7"/>
    <p:sldId id="287" r:id="rId8"/>
    <p:sldId id="278" r:id="rId9"/>
    <p:sldId id="279" r:id="rId10"/>
    <p:sldId id="280" r:id="rId11"/>
    <p:sldId id="286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256"/>
            <p14:sldId id="270"/>
            <p14:sldId id="271"/>
            <p14:sldId id="273"/>
            <p14:sldId id="274"/>
            <p14:sldId id="275"/>
          </p14:sldIdLst>
        </p14:section>
        <p14:section name="Tiết 2" id="{296681D4-24D5-4E6B-BA02-9A1D8E4D5F1E}">
          <p14:sldIdLst>
            <p14:sldId id="287"/>
            <p14:sldId id="278"/>
            <p14:sldId id="279"/>
            <p14:sldId id="280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FF"/>
    <a:srgbClr val="CC00CC"/>
    <a:srgbClr val="800080"/>
    <a:srgbClr val="FFCC00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4590" autoAdjust="0"/>
  </p:normalViewPr>
  <p:slideViewPr>
    <p:cSldViewPr snapToGrid="0" showGuides="1">
      <p:cViewPr varScale="1">
        <p:scale>
          <a:sx n="88" d="100"/>
          <a:sy n="88" d="100"/>
        </p:scale>
        <p:origin x="764" y="6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wretch.cc/album/show.php?i=jao8825252&amp;b=1271&amp;f=1461527352&amp;p=2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4.gif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4.gif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353075" y="2597583"/>
            <a:ext cx="255664" cy="212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247440" y="2430344"/>
            <a:ext cx="274658" cy="227900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6078165" y="4379647"/>
            <a:ext cx="274658" cy="227900"/>
          </a:xfrm>
          <a:prstGeom prst="rect">
            <a:avLst/>
          </a:prstGeom>
        </p:spPr>
      </p:pic>
      <p:pic>
        <p:nvPicPr>
          <p:cNvPr id="21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844216" y="4202286"/>
            <a:ext cx="274658" cy="2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an\Desktop\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3" y="498513"/>
            <a:ext cx="7847875" cy="45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5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221023" y="153517"/>
            <a:ext cx="311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lỗi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751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下一張(熱鍵:c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47" y="8444"/>
            <a:ext cx="863749" cy="119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pic>
        <p:nvPicPr>
          <p:cNvPr id="11271" name="Picture 8" descr="star0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470"/>
            <a:ext cx="9144000" cy="54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946295" y="558761"/>
            <a:ext cx="776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171850" y="1631697"/>
            <a:ext cx="18265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3728602" y="1631697"/>
            <a:ext cx="181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6268392" y="1649276"/>
            <a:ext cx="17804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116421" y="3437302"/>
            <a:ext cx="770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080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93"/>
            <a:ext cx="8909051" cy="42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446050" y="4332454"/>
            <a:ext cx="652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Hương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xóm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249119" y="4338653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387215" y="4333874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443293" y="4338651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82376" y="3967714"/>
            <a:ext cx="14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819548" y="3968066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71925" y="683267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19875" y="654692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69592"/>
              </p:ext>
            </p:extLst>
          </p:nvPr>
        </p:nvGraphicFramePr>
        <p:xfrm>
          <a:off x="3428603" y="1869709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04803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endParaRPr lang="vi-V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547160" y="681884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69100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óm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74348" y="1741489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984431" y="3986764"/>
            <a:ext cx="113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vò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333470" y="3986764"/>
            <a:ext cx="12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4832968" y="3986764"/>
            <a:ext cx="1478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254366" y="4005814"/>
            <a:ext cx="141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755805" y="4005814"/>
            <a:ext cx="12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01967" y="4572501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240362" y="3986535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292476" y="458335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615576" y="3982905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697995" y="458734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974518" y="3984810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056937" y="4596865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534822" y="4001955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632481" y="460639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930101" y="4004734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027760" y="4609169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8" grpId="0"/>
      <p:bldP spid="19" grpId="0"/>
      <p:bldP spid="21" grpId="0"/>
      <p:bldP spid="23" grpId="0"/>
      <p:bldP spid="24" grpId="0"/>
      <p:bldP spid="17" grpId="0"/>
      <p:bldP spid="25" grpId="0"/>
      <p:bldP spid="26" grpId="0"/>
      <p:bldP spid="27" grpId="0"/>
      <p:bldP spid="35" grpId="0"/>
      <p:bldP spid="36" grpId="0"/>
      <p:bldP spid="38" grpId="0"/>
      <p:bldP spid="40" grpId="0"/>
      <p:bldP spid="42" grpId="0"/>
      <p:bldP spid="4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53326" y="3291439"/>
            <a:ext cx="273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đom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939417" y="3290422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23471" y="3900765"/>
            <a:ext cx="818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Tuan\Desktop\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498684" y="1204913"/>
            <a:ext cx="2562016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uan\Desktop\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3553548" y="1226747"/>
            <a:ext cx="2447202" cy="18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6229350" y="1161734"/>
            <a:ext cx="2419350" cy="1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889691" y="3905805"/>
            <a:ext cx="891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070245" y="3290422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671521" y="3291439"/>
            <a:ext cx="232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744236" y="3912849"/>
            <a:ext cx="891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915264" y="3292703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3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176185" y="3313236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557518" y="3934646"/>
            <a:ext cx="916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702052" y="3309737"/>
            <a:ext cx="101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443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42" grpId="0"/>
      <p:bldP spid="43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409972" y="2193615"/>
            <a:ext cx="145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237750" y="221402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996530" y="209649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28084"/>
              </p:ext>
            </p:extLst>
          </p:nvPr>
        </p:nvGraphicFramePr>
        <p:xfrm>
          <a:off x="3524300" y="1040354"/>
          <a:ext cx="1934766" cy="9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9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269766" y="221402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67175" y="922606"/>
            <a:ext cx="2019814" cy="1154141"/>
            <a:chOff x="3571478" y="1751961"/>
            <a:chExt cx="2019814" cy="1154141"/>
          </a:xfrm>
        </p:grpSpPr>
        <p:sp>
          <p:nvSpPr>
            <p:cNvPr id="21" name="Hộp Văn bản 6">
              <a:extLst>
                <a:ext uri="{FF2B5EF4-FFF2-40B4-BE49-F238E27FC236}">
                  <a16:creationId xmlns:a16="http://schemas.microsoft.com/office/drawing/2014/main" id="{8371E34C-CBA2-409A-836B-6D78110E41AF}"/>
                </a:ext>
              </a:extLst>
            </p:cNvPr>
            <p:cNvSpPr txBox="1"/>
            <p:nvPr/>
          </p:nvSpPr>
          <p:spPr>
            <a:xfrm>
              <a:off x="3571478" y="1753547"/>
              <a:ext cx="69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endParaRPr lang="vi-VN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24" name="Hộp Văn bản 6">
              <a:extLst>
                <a:ext uri="{FF2B5EF4-FFF2-40B4-BE49-F238E27FC236}">
                  <a16:creationId xmlns:a16="http://schemas.microsoft.com/office/drawing/2014/main" id="{8371E34C-CBA2-409A-836B-6D78110E41AF}"/>
                </a:ext>
              </a:extLst>
            </p:cNvPr>
            <p:cNvSpPr txBox="1"/>
            <p:nvPr/>
          </p:nvSpPr>
          <p:spPr>
            <a:xfrm>
              <a:off x="3957331" y="2259771"/>
              <a:ext cx="112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óm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7" name="Hộp Văn bản 6">
              <a:extLst>
                <a:ext uri="{FF2B5EF4-FFF2-40B4-BE49-F238E27FC236}">
                  <a16:creationId xmlns:a16="http://schemas.microsoft.com/office/drawing/2014/main" id="{8371E34C-CBA2-409A-836B-6D78110E41AF}"/>
                </a:ext>
              </a:extLst>
            </p:cNvPr>
            <p:cNvSpPr txBox="1"/>
            <p:nvPr/>
          </p:nvSpPr>
          <p:spPr>
            <a:xfrm>
              <a:off x="4436315" y="1751961"/>
              <a:ext cx="1154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om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2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69495" y="2212665"/>
            <a:ext cx="113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vòm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418534" y="2212665"/>
            <a:ext cx="12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4918032" y="2212665"/>
            <a:ext cx="147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339430" y="2231715"/>
            <a:ext cx="141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840869" y="2231715"/>
            <a:ext cx="12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68380" y="4250960"/>
            <a:ext cx="239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đom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45" name="Picture 2" descr="C:\Users\Tuan\Desktop\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672513" y="3042185"/>
            <a:ext cx="2046720" cy="12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uan\Desktop\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3727376" y="3056812"/>
            <a:ext cx="1954998" cy="122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6403178" y="3001392"/>
            <a:ext cx="1932748" cy="12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504147" y="4253085"/>
            <a:ext cx="203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392595" y="4250959"/>
            <a:ext cx="26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551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4099" name="Picture 3" descr="C:\Users\Tuan\Desktop\8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12433" r="1477" b="-2163"/>
          <a:stretch/>
        </p:blipFill>
        <p:spPr bwMode="auto">
          <a:xfrm>
            <a:off x="471196" y="1371598"/>
            <a:ext cx="8156219" cy="1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353075" y="2597583"/>
            <a:ext cx="255664" cy="212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247440" y="2430344"/>
            <a:ext cx="274658" cy="227900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6078165" y="4379647"/>
            <a:ext cx="274658" cy="227900"/>
          </a:xfrm>
          <a:prstGeom prst="rect">
            <a:avLst/>
          </a:prstGeom>
        </p:spPr>
      </p:pic>
      <p:pic>
        <p:nvPicPr>
          <p:cNvPr id="21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844216" y="4202286"/>
            <a:ext cx="274658" cy="2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pic>
        <p:nvPicPr>
          <p:cNvPr id="4099" name="Picture 3" descr="C:\Users\Tuan\Desktop\8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12433" r="1477" b="-2163"/>
          <a:stretch/>
        </p:blipFill>
        <p:spPr bwMode="auto">
          <a:xfrm>
            <a:off x="45876" y="1477926"/>
            <a:ext cx="8717124" cy="20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15" name="Rounded Rectangle 1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5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an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3" y="136671"/>
            <a:ext cx="7678150" cy="35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26936" y="3641336"/>
            <a:ext cx="8298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Hôm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qua,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Mơ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xóm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thăm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cam.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chọn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cam to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phần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khen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thơm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174127" y="3643361"/>
            <a:ext cx="98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131916" y="4102783"/>
            <a:ext cx="5897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765907" y="4495636"/>
            <a:ext cx="98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711302" y="4962533"/>
            <a:ext cx="748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1078</TotalTime>
  <Words>150</Words>
  <Application>Microsoft Office PowerPoint</Application>
  <PresentationFormat>On-screen Show (16:9)</PresentationFormat>
  <Paragraphs>80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DengXian</vt:lpstr>
      <vt:lpstr>Arial</vt:lpstr>
      <vt:lpstr>Arial-Rounded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STD HANH</cp:lastModifiedBy>
  <cp:revision>448</cp:revision>
  <dcterms:created xsi:type="dcterms:W3CDTF">2017-07-29T07:38:32Z</dcterms:created>
  <dcterms:modified xsi:type="dcterms:W3CDTF">2025-11-10T08:31:54Z</dcterms:modified>
</cp:coreProperties>
</file>