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/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584" y="5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1" y="718868"/>
            <a:ext cx="7516483" cy="40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172720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103" y="1676558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2514695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</a:t>
            </a:r>
            <a:r>
              <a:rPr lang="vi-VN" altLang="zh-CN" sz="4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169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579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 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444940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</a:t>
            </a:r>
            <a:r>
              <a:rPr lang="vi-VN" altLang="zh-CN" sz="4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1673603" y="4332454"/>
            <a:ext cx="579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 gửi cho hà túi kẹo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306566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5276377" y="4332453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99" y="575095"/>
            <a:ext cx="7832786" cy="3893388"/>
          </a:xfrm>
          <a:prstGeom prst="rect">
            <a:avLst/>
          </a:prstGeom>
        </p:spPr>
      </p:pic>
      <p:pic>
        <p:nvPicPr>
          <p:cNvPr id="2" name="409_20200522030528_p9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540" y="64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286856" y="682449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vi-VN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748608" y="671585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vi-VN" sz="54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49705" y="3713337"/>
            <a:ext cx="4197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bùi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vi-V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mũi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vi-V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sủi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4680029" y="3713337"/>
            <a:ext cx="4716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cửi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vi-V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gửi</a:t>
            </a:r>
            <a:r>
              <a:rPr lang="en-US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vi-V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ngửi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79248" y="4391526"/>
            <a:ext cx="50449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2309917" y="4367463"/>
            <a:ext cx="5425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464948" y="4391526"/>
            <a:ext cx="42844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5014823" y="4367463"/>
            <a:ext cx="40831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6194073" y="4367463"/>
            <a:ext cx="4195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7486969" y="4408015"/>
            <a:ext cx="4263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29" y="1748287"/>
            <a:ext cx="3927895" cy="196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953596" y="3301597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dãy núi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291152" y="3961491"/>
            <a:ext cx="5038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3590788" y="3307223"/>
            <a:ext cx="175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bụi cỏ</a:t>
            </a: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889493" y="4071039"/>
            <a:ext cx="5709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6100007" y="3301598"/>
            <a:ext cx="1957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gửi thư</a:t>
            </a: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6503409" y="3961491"/>
            <a:ext cx="5012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6" y="1420482"/>
            <a:ext cx="1962912" cy="1685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11" y="1420482"/>
            <a:ext cx="1995576" cy="1685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728" y="1443487"/>
            <a:ext cx="2081841" cy="16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8" y="609599"/>
            <a:ext cx="7671759" cy="401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84" y="491381"/>
            <a:ext cx="2276793" cy="790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8" y="1169907"/>
            <a:ext cx="7729269" cy="17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0" y="644106"/>
            <a:ext cx="7959305" cy="27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655608" y="3312544"/>
            <a:ext cx="7965056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vi-V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Lan gửi thư cho Hà kể về quê Lan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r>
              <a:rPr lang="vi-VN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đó, có nhà sàn nằm ven đồi. Mùa này, chim ca rộn rã, sim nở rộ tím cả núi đồi. Lan mời Hà lên thăm quê Lan.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2336433" y="4690121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554FB7B0-EEE8-4932-8967-69C45EF6D499}"/>
              </a:ext>
            </a:extLst>
          </p:cNvPr>
          <p:cNvCxnSpPr>
            <a:cxnSpLocks/>
          </p:cNvCxnSpPr>
          <p:nvPr/>
        </p:nvCxnSpPr>
        <p:spPr>
          <a:xfrm>
            <a:off x="1915326" y="3815978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506083"/>
            <a:ext cx="7543802" cy="2806461"/>
          </a:xfrm>
          <a:prstGeom prst="rect">
            <a:avLst/>
          </a:prstGeom>
        </p:spPr>
      </p:pic>
      <p:pic>
        <p:nvPicPr>
          <p:cNvPr id="5" name="409_20200522030637_p9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630" y="506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9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693</TotalTime>
  <Words>102</Words>
  <Application>Microsoft Office PowerPoint</Application>
  <PresentationFormat>On-screen Show (16:9)</PresentationFormat>
  <Paragraphs>20</Paragraphs>
  <Slides>11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DengXian</vt:lpstr>
      <vt:lpstr>Arial</vt:lpstr>
      <vt:lpstr>Arial-Rounded</vt:lpstr>
      <vt:lpstr>Calibri</vt:lpstr>
      <vt:lpstr>Calibri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STD HANH</cp:lastModifiedBy>
  <cp:revision>377</cp:revision>
  <dcterms:created xsi:type="dcterms:W3CDTF">2017-07-29T07:38:32Z</dcterms:created>
  <dcterms:modified xsi:type="dcterms:W3CDTF">2025-11-10T08:48:27Z</dcterms:modified>
</cp:coreProperties>
</file>