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1"/>
  </p:notesMasterIdLst>
  <p:sldIdLst>
    <p:sldId id="258" r:id="rId2"/>
    <p:sldId id="259" r:id="rId3"/>
    <p:sldId id="260" r:id="rId4"/>
    <p:sldId id="261" r:id="rId5"/>
    <p:sldId id="262" r:id="rId6"/>
    <p:sldId id="265" r:id="rId7"/>
    <p:sldId id="266" r:id="rId8"/>
    <p:sldId id="267" r:id="rId9"/>
    <p:sldId id="268" r:id="rId10"/>
  </p:sldIdLst>
  <p:sldSz cx="9144000" cy="5143500" type="screen16x9"/>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hần Mặc định" id="{F80010C1-CCD1-45AC-BBAF-DC319112A96D}">
          <p14:sldIdLst/>
        </p14:section>
        <p14:section name="Tiết 1" id="{50E1AC05-E808-47C5-ACCE-5BE89D6A3B62}">
          <p14:sldIdLst>
            <p14:sldId id="258"/>
            <p14:sldId id="259"/>
            <p14:sldId id="260"/>
            <p14:sldId id="261"/>
            <p14:sldId id="262"/>
          </p14:sldIdLst>
        </p14:section>
        <p14:section name="Tiết 2" id="{296681D4-24D5-4E6B-BA02-9A1D8E4D5F1E}">
          <p14:sldIdLst>
            <p14:sldId id="265"/>
            <p14:sldId id="266"/>
            <p14:sldId id="267"/>
            <p14:sldId id="268"/>
          </p14:sldIdLst>
        </p14:section>
      </p14:sectionLst>
    </p:ext>
    <p:ext uri="{EFAFB233-063F-42B5-8137-9DF3F51BA10A}">
      <p15:sldGuideLst xmlns:p15="http://schemas.microsoft.com/office/powerpoint/2012/main">
        <p15:guide id="1" orient="horz" pos="1597"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F8C26"/>
    <a:srgbClr val="9CBE5B"/>
    <a:srgbClr val="CDDEA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Kiểu Trung bình 2 - Màu chủ đề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hông có Kiểu, Lưới Bảng">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1018" autoAdjust="0"/>
    <p:restoredTop sz="94660"/>
  </p:normalViewPr>
  <p:slideViewPr>
    <p:cSldViewPr snapToGrid="0" showGuides="1">
      <p:cViewPr varScale="1">
        <p:scale>
          <a:sx n="94" d="100"/>
          <a:sy n="94" d="100"/>
        </p:scale>
        <p:origin x="584" y="56"/>
      </p:cViewPr>
      <p:guideLst>
        <p:guide orient="horz" pos="1597"/>
        <p:guide pos="288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16A5585-6077-44CE-B77D-462792527D34}" type="datetimeFigureOut">
              <a:rPr lang="zh-CN" altLang="en-US" smtClean="0"/>
              <a:t>2025/11/10</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F47F6-D8A5-40FE-87C1-D178FDD67C27}" type="slidenum">
              <a:rPr lang="zh-CN" altLang="en-US" smtClean="0"/>
              <a:t>‹#›</a:t>
            </a:fld>
            <a:endParaRPr lang="zh-CN" altLang="en-US"/>
          </a:p>
        </p:txBody>
      </p:sp>
    </p:spTree>
    <p:extLst>
      <p:ext uri="{BB962C8B-B14F-4D97-AF65-F5344CB8AC3E}">
        <p14:creationId xmlns:p14="http://schemas.microsoft.com/office/powerpoint/2010/main" val="294285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5AFF47F6-D8A5-40FE-87C1-D178FDD67C27}" type="slidenum">
              <a:rPr lang="zh-CN" altLang="en-US" smtClean="0"/>
              <a:t>9</a:t>
            </a:fld>
            <a:endParaRPr lang="zh-CN" altLang="en-US"/>
          </a:p>
        </p:txBody>
      </p:sp>
    </p:spTree>
    <p:extLst>
      <p:ext uri="{BB962C8B-B14F-4D97-AF65-F5344CB8AC3E}">
        <p14:creationId xmlns:p14="http://schemas.microsoft.com/office/powerpoint/2010/main" val="1026788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2025/11/10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819200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2025/11/10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1743441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2025/11/10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2683558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54048826-EDE3-4A49-BB8E-BF2E35DA2BE7}" type="datetimeFigureOut">
              <a:rPr lang="zh-CN" altLang="en-US" smtClean="0"/>
              <a:t>2025/11/10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1338569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54048826-EDE3-4A49-BB8E-BF2E35DA2BE7}" type="datetimeFigureOut">
              <a:rPr lang="zh-CN" altLang="en-US" smtClean="0"/>
              <a:t>2025/11/10</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27557411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54048826-EDE3-4A49-BB8E-BF2E35DA2BE7}" type="datetimeFigureOut">
              <a:rPr lang="zh-CN" altLang="en-US" smtClean="0"/>
              <a:t>2025/11/10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6809161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a:t>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54048826-EDE3-4A49-BB8E-BF2E35DA2BE7}" type="datetimeFigureOut">
              <a:rPr lang="zh-CN" altLang="en-US" smtClean="0"/>
              <a:t>2025/11/10</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416637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仅标题">
    <p:spTree>
      <p:nvGrpSpPr>
        <p:cNvPr id="1" name=""/>
        <p:cNvGrpSpPr/>
        <p:nvPr/>
      </p:nvGrpSpPr>
      <p:grpSpPr>
        <a:xfrm>
          <a:off x="0" y="0"/>
          <a:ext cx="0" cy="0"/>
          <a:chOff x="0" y="0"/>
          <a:chExt cx="0" cy="0"/>
        </a:xfrm>
      </p:grpSpPr>
      <p:grpSp>
        <p:nvGrpSpPr>
          <p:cNvPr id="6" name="组合 5">
            <a:extLst>
              <a:ext uri="{FF2B5EF4-FFF2-40B4-BE49-F238E27FC236}">
                <a16:creationId xmlns:a16="http://schemas.microsoft.com/office/drawing/2014/main" id="{0F1830F6-661E-4EAE-867C-77A95B91D6A3}"/>
              </a:ext>
            </a:extLst>
          </p:cNvPr>
          <p:cNvGrpSpPr/>
          <p:nvPr userDrawn="1"/>
        </p:nvGrpSpPr>
        <p:grpSpPr>
          <a:xfrm>
            <a:off x="208568" y="46996"/>
            <a:ext cx="8890779" cy="5113411"/>
            <a:chOff x="208568" y="46996"/>
            <a:chExt cx="8890779" cy="5113411"/>
          </a:xfrm>
        </p:grpSpPr>
        <p:grpSp>
          <p:nvGrpSpPr>
            <p:cNvPr id="7" name="组合 6">
              <a:extLst>
                <a:ext uri="{FF2B5EF4-FFF2-40B4-BE49-F238E27FC236}">
                  <a16:creationId xmlns:a16="http://schemas.microsoft.com/office/drawing/2014/main" id="{187D705A-2BAD-4138-8AF6-A6CEA8F57D99}"/>
                </a:ext>
              </a:extLst>
            </p:cNvPr>
            <p:cNvGrpSpPr/>
            <p:nvPr/>
          </p:nvGrpSpPr>
          <p:grpSpPr>
            <a:xfrm>
              <a:off x="451708" y="46996"/>
              <a:ext cx="8483722" cy="4957759"/>
              <a:chOff x="451708" y="46996"/>
              <a:chExt cx="8483722" cy="4957759"/>
            </a:xfrm>
          </p:grpSpPr>
          <p:pic>
            <p:nvPicPr>
              <p:cNvPr id="10" name="图片 9">
                <a:extLst>
                  <a:ext uri="{FF2B5EF4-FFF2-40B4-BE49-F238E27FC236}">
                    <a16:creationId xmlns:a16="http://schemas.microsoft.com/office/drawing/2014/main" id="{0BAD57EC-45E7-4BCB-A979-D739571483F2}"/>
                  </a:ext>
                </a:extLst>
              </p:cNvPr>
              <p:cNvPicPr>
                <a:picLocks noChangeAspect="1"/>
              </p:cNvPicPr>
              <p:nvPr/>
            </p:nvPicPr>
            <p:blipFill>
              <a:blip r:embed="rId2"/>
              <a:stretch>
                <a:fillRect/>
              </a:stretch>
            </p:blipFill>
            <p:spPr>
              <a:xfrm>
                <a:off x="6271173" y="58038"/>
                <a:ext cx="268247" cy="524301"/>
              </a:xfrm>
              <a:prstGeom prst="rect">
                <a:avLst/>
              </a:prstGeom>
            </p:spPr>
          </p:pic>
          <p:pic>
            <p:nvPicPr>
              <p:cNvPr id="11" name="图片 10">
                <a:extLst>
                  <a:ext uri="{FF2B5EF4-FFF2-40B4-BE49-F238E27FC236}">
                    <a16:creationId xmlns:a16="http://schemas.microsoft.com/office/drawing/2014/main" id="{96B24A36-2400-493C-9470-7CE69C67B4CF}"/>
                  </a:ext>
                </a:extLst>
              </p:cNvPr>
              <p:cNvPicPr>
                <a:picLocks noChangeAspect="1"/>
              </p:cNvPicPr>
              <p:nvPr/>
            </p:nvPicPr>
            <p:blipFill>
              <a:blip r:embed="rId2"/>
              <a:stretch>
                <a:fillRect/>
              </a:stretch>
            </p:blipFill>
            <p:spPr>
              <a:xfrm>
                <a:off x="2736972" y="58038"/>
                <a:ext cx="268247" cy="524301"/>
              </a:xfrm>
              <a:prstGeom prst="rect">
                <a:avLst/>
              </a:prstGeom>
            </p:spPr>
          </p:pic>
          <p:pic>
            <p:nvPicPr>
              <p:cNvPr id="12" name="图片 11">
                <a:extLst>
                  <a:ext uri="{FF2B5EF4-FFF2-40B4-BE49-F238E27FC236}">
                    <a16:creationId xmlns:a16="http://schemas.microsoft.com/office/drawing/2014/main" id="{49A1F922-9B83-48BD-94DB-4CE25C20CD3E}"/>
                  </a:ext>
                </a:extLst>
              </p:cNvPr>
              <p:cNvPicPr>
                <a:picLocks noChangeAspect="1"/>
              </p:cNvPicPr>
              <p:nvPr/>
            </p:nvPicPr>
            <p:blipFill>
              <a:blip r:embed="rId3"/>
              <a:stretch>
                <a:fillRect/>
              </a:stretch>
            </p:blipFill>
            <p:spPr>
              <a:xfrm>
                <a:off x="452178" y="281677"/>
                <a:ext cx="2103302" cy="1902117"/>
              </a:xfrm>
              <a:prstGeom prst="rect">
                <a:avLst/>
              </a:prstGeom>
            </p:spPr>
          </p:pic>
          <p:pic>
            <p:nvPicPr>
              <p:cNvPr id="13" name="图片 12">
                <a:extLst>
                  <a:ext uri="{FF2B5EF4-FFF2-40B4-BE49-F238E27FC236}">
                    <a16:creationId xmlns:a16="http://schemas.microsoft.com/office/drawing/2014/main" id="{F978881C-B82E-48CA-A5CC-30EB9EE632A3}"/>
                  </a:ext>
                </a:extLst>
              </p:cNvPr>
              <p:cNvPicPr>
                <a:picLocks noChangeAspect="1"/>
              </p:cNvPicPr>
              <p:nvPr/>
            </p:nvPicPr>
            <p:blipFill>
              <a:blip r:embed="rId4"/>
              <a:stretch>
                <a:fillRect/>
              </a:stretch>
            </p:blipFill>
            <p:spPr>
              <a:xfrm>
                <a:off x="451708" y="3083820"/>
                <a:ext cx="2975106" cy="1908213"/>
              </a:xfrm>
              <a:prstGeom prst="rect">
                <a:avLst/>
              </a:prstGeom>
            </p:spPr>
          </p:pic>
          <p:pic>
            <p:nvPicPr>
              <p:cNvPr id="14" name="图片 13">
                <a:extLst>
                  <a:ext uri="{FF2B5EF4-FFF2-40B4-BE49-F238E27FC236}">
                    <a16:creationId xmlns:a16="http://schemas.microsoft.com/office/drawing/2014/main" id="{CB4D4833-DD9D-4CA3-867F-AB6E1CC55CB3}"/>
                  </a:ext>
                </a:extLst>
              </p:cNvPr>
              <p:cNvPicPr>
                <a:picLocks noChangeAspect="1"/>
              </p:cNvPicPr>
              <p:nvPr/>
            </p:nvPicPr>
            <p:blipFill>
              <a:blip r:embed="rId5"/>
              <a:stretch>
                <a:fillRect/>
              </a:stretch>
            </p:blipFill>
            <p:spPr>
              <a:xfrm>
                <a:off x="5240934" y="2663688"/>
                <a:ext cx="3694496" cy="2341067"/>
              </a:xfrm>
              <a:prstGeom prst="rect">
                <a:avLst/>
              </a:prstGeom>
            </p:spPr>
          </p:pic>
          <p:pic>
            <p:nvPicPr>
              <p:cNvPr id="15" name="图片 14">
                <a:extLst>
                  <a:ext uri="{FF2B5EF4-FFF2-40B4-BE49-F238E27FC236}">
                    <a16:creationId xmlns:a16="http://schemas.microsoft.com/office/drawing/2014/main" id="{548B4DDF-867D-45CA-892D-6203A8A2EA7E}"/>
                  </a:ext>
                </a:extLst>
              </p:cNvPr>
              <p:cNvPicPr>
                <a:picLocks noChangeAspect="1"/>
              </p:cNvPicPr>
              <p:nvPr/>
            </p:nvPicPr>
            <p:blipFill>
              <a:blip r:embed="rId6"/>
              <a:stretch>
                <a:fillRect/>
              </a:stretch>
            </p:blipFill>
            <p:spPr>
              <a:xfrm>
                <a:off x="7326174" y="145182"/>
                <a:ext cx="1566808" cy="2517866"/>
              </a:xfrm>
              <a:prstGeom prst="rect">
                <a:avLst/>
              </a:prstGeom>
            </p:spPr>
          </p:pic>
          <p:pic>
            <p:nvPicPr>
              <p:cNvPr id="16" name="图片 15">
                <a:extLst>
                  <a:ext uri="{FF2B5EF4-FFF2-40B4-BE49-F238E27FC236}">
                    <a16:creationId xmlns:a16="http://schemas.microsoft.com/office/drawing/2014/main" id="{AEE3FA7F-613C-43D6-937B-887AEC72AAE4}"/>
                  </a:ext>
                </a:extLst>
              </p:cNvPr>
              <p:cNvPicPr>
                <a:picLocks noChangeAspect="1"/>
              </p:cNvPicPr>
              <p:nvPr/>
            </p:nvPicPr>
            <p:blipFill>
              <a:blip r:embed="rId7"/>
              <a:stretch>
                <a:fillRect/>
              </a:stretch>
            </p:blipFill>
            <p:spPr>
              <a:xfrm>
                <a:off x="2463150" y="298630"/>
                <a:ext cx="5236918" cy="1633870"/>
              </a:xfrm>
              <a:prstGeom prst="rect">
                <a:avLst/>
              </a:prstGeom>
            </p:spPr>
          </p:pic>
          <p:pic>
            <p:nvPicPr>
              <p:cNvPr id="17" name="图片 16">
                <a:extLst>
                  <a:ext uri="{FF2B5EF4-FFF2-40B4-BE49-F238E27FC236}">
                    <a16:creationId xmlns:a16="http://schemas.microsoft.com/office/drawing/2014/main" id="{51629227-0E6B-48B3-BB14-F8DCCD77E3B1}"/>
                  </a:ext>
                </a:extLst>
              </p:cNvPr>
              <p:cNvPicPr>
                <a:picLocks noChangeAspect="1"/>
              </p:cNvPicPr>
              <p:nvPr/>
            </p:nvPicPr>
            <p:blipFill>
              <a:blip r:embed="rId8"/>
              <a:stretch>
                <a:fillRect/>
              </a:stretch>
            </p:blipFill>
            <p:spPr>
              <a:xfrm>
                <a:off x="3279535" y="3072960"/>
                <a:ext cx="2584928" cy="1920406"/>
              </a:xfrm>
              <a:prstGeom prst="rect">
                <a:avLst/>
              </a:prstGeom>
            </p:spPr>
          </p:pic>
          <p:pic>
            <p:nvPicPr>
              <p:cNvPr id="18" name="图片 17">
                <a:extLst>
                  <a:ext uri="{FF2B5EF4-FFF2-40B4-BE49-F238E27FC236}">
                    <a16:creationId xmlns:a16="http://schemas.microsoft.com/office/drawing/2014/main" id="{3837D459-0A07-49DD-94F5-02E3E3B320B9}"/>
                  </a:ext>
                </a:extLst>
              </p:cNvPr>
              <p:cNvPicPr>
                <a:picLocks noChangeAspect="1"/>
              </p:cNvPicPr>
              <p:nvPr/>
            </p:nvPicPr>
            <p:blipFill>
              <a:blip r:embed="rId9"/>
              <a:stretch>
                <a:fillRect/>
              </a:stretch>
            </p:blipFill>
            <p:spPr>
              <a:xfrm>
                <a:off x="501465" y="1583586"/>
                <a:ext cx="164606" cy="2249619"/>
              </a:xfrm>
              <a:prstGeom prst="rect">
                <a:avLst/>
              </a:prstGeom>
            </p:spPr>
          </p:pic>
          <p:pic>
            <p:nvPicPr>
              <p:cNvPr id="19" name="图片 18">
                <a:extLst>
                  <a:ext uri="{FF2B5EF4-FFF2-40B4-BE49-F238E27FC236}">
                    <a16:creationId xmlns:a16="http://schemas.microsoft.com/office/drawing/2014/main" id="{D9DA8700-961B-48EB-9F28-1C5AD4505F94}"/>
                  </a:ext>
                </a:extLst>
              </p:cNvPr>
              <p:cNvPicPr>
                <a:picLocks noChangeAspect="1"/>
              </p:cNvPicPr>
              <p:nvPr/>
            </p:nvPicPr>
            <p:blipFill>
              <a:blip r:embed="rId10"/>
              <a:stretch>
                <a:fillRect/>
              </a:stretch>
            </p:blipFill>
            <p:spPr>
              <a:xfrm>
                <a:off x="2604523" y="46996"/>
                <a:ext cx="262151" cy="499915"/>
              </a:xfrm>
              <a:prstGeom prst="rect">
                <a:avLst/>
              </a:prstGeom>
            </p:spPr>
          </p:pic>
          <p:pic>
            <p:nvPicPr>
              <p:cNvPr id="20" name="图片 19">
                <a:extLst>
                  <a:ext uri="{FF2B5EF4-FFF2-40B4-BE49-F238E27FC236}">
                    <a16:creationId xmlns:a16="http://schemas.microsoft.com/office/drawing/2014/main" id="{D226A55B-8AC4-4F93-A5E3-F7FB8BEBEEC3}"/>
                  </a:ext>
                </a:extLst>
              </p:cNvPr>
              <p:cNvPicPr>
                <a:picLocks noChangeAspect="1"/>
              </p:cNvPicPr>
              <p:nvPr/>
            </p:nvPicPr>
            <p:blipFill>
              <a:blip r:embed="rId10"/>
              <a:stretch>
                <a:fillRect/>
              </a:stretch>
            </p:blipFill>
            <p:spPr>
              <a:xfrm>
                <a:off x="6138724" y="46996"/>
                <a:ext cx="262151" cy="499915"/>
              </a:xfrm>
              <a:prstGeom prst="rect">
                <a:avLst/>
              </a:prstGeom>
            </p:spPr>
          </p:pic>
        </p:grpSp>
        <p:pic>
          <p:nvPicPr>
            <p:cNvPr id="8" name="图片 7">
              <a:extLst>
                <a:ext uri="{FF2B5EF4-FFF2-40B4-BE49-F238E27FC236}">
                  <a16:creationId xmlns:a16="http://schemas.microsoft.com/office/drawing/2014/main" id="{F42DF85C-1CA1-4694-8EDC-3566DA6DA343}"/>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08568" y="3098389"/>
              <a:ext cx="989769" cy="2062018"/>
            </a:xfrm>
            <a:prstGeom prst="rect">
              <a:avLst/>
            </a:prstGeom>
          </p:spPr>
        </p:pic>
        <p:pic>
          <p:nvPicPr>
            <p:cNvPr id="9" name="图片 8">
              <a:extLst>
                <a:ext uri="{FF2B5EF4-FFF2-40B4-BE49-F238E27FC236}">
                  <a16:creationId xmlns:a16="http://schemas.microsoft.com/office/drawing/2014/main" id="{63BF0138-911C-4C08-BA60-542716C4D807}"/>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flipH="1">
              <a:off x="8109578" y="3098389"/>
              <a:ext cx="989769" cy="2062018"/>
            </a:xfrm>
            <a:prstGeom prst="rect">
              <a:avLst/>
            </a:prstGeom>
          </p:spPr>
        </p:pic>
      </p:grpSp>
    </p:spTree>
    <p:extLst>
      <p:ext uri="{BB962C8B-B14F-4D97-AF65-F5344CB8AC3E}">
        <p14:creationId xmlns:p14="http://schemas.microsoft.com/office/powerpoint/2010/main" val="3219413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4048826-EDE3-4A49-BB8E-BF2E35DA2BE7}" type="datetimeFigureOut">
              <a:rPr lang="zh-CN" altLang="en-US" smtClean="0"/>
              <a:t>2025/11/10</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38089716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2025/11/10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11133662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a:t>编辑母版文本样式</a:t>
            </a:r>
          </a:p>
        </p:txBody>
      </p:sp>
      <p:sp>
        <p:nvSpPr>
          <p:cNvPr id="5" name="Date Placeholder 4"/>
          <p:cNvSpPr>
            <a:spLocks noGrp="1"/>
          </p:cNvSpPr>
          <p:nvPr>
            <p:ph type="dt" sz="half" idx="10"/>
          </p:nvPr>
        </p:nvSpPr>
        <p:spPr/>
        <p:txBody>
          <a:bodyPr/>
          <a:lstStyle/>
          <a:p>
            <a:fld id="{54048826-EDE3-4A49-BB8E-BF2E35DA2BE7}" type="datetimeFigureOut">
              <a:rPr lang="zh-CN" altLang="en-US" smtClean="0"/>
              <a:t>2025/11/10</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689696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54048826-EDE3-4A49-BB8E-BF2E35DA2BE7}" type="datetimeFigureOut">
              <a:rPr lang="zh-CN" altLang="en-US" smtClean="0"/>
              <a:t>2025/11/10</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F4AAD7FA-B065-4D7D-A9F3-9CCDAC29143A}" type="slidenum">
              <a:rPr lang="zh-CN" altLang="en-US" smtClean="0"/>
              <a:t>‹#›</a:t>
            </a:fld>
            <a:endParaRPr lang="zh-CN" altLang="en-US"/>
          </a:p>
        </p:txBody>
      </p:sp>
    </p:spTree>
    <p:extLst>
      <p:ext uri="{BB962C8B-B14F-4D97-AF65-F5344CB8AC3E}">
        <p14:creationId xmlns:p14="http://schemas.microsoft.com/office/powerpoint/2010/main" val="40193412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12.png"/><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6.xml"/><Relationship Id="rId6" Type="http://schemas.openxmlformats.org/officeDocument/2006/relationships/image" Target="../media/image14.jpeg"/><Relationship Id="rId5" Type="http://schemas.openxmlformats.org/officeDocument/2006/relationships/image" Target="../media/image18.jpeg"/><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audio" Target="../media/media2.mp3"/><Relationship Id="rId1" Type="http://schemas.microsoft.com/office/2007/relationships/media" Target="../media/media2.mp3"/><Relationship Id="rId5" Type="http://schemas.openxmlformats.org/officeDocument/2006/relationships/image" Target="../media/image12.png"/><Relationship Id="rId4" Type="http://schemas.openxmlformats.org/officeDocument/2006/relationships/image" Target="../media/image22.jpeg"/></Relationships>
</file>

<file path=ppt/slides/_rels/slide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Hộp Văn bản 4">
            <a:extLst>
              <a:ext uri="{FF2B5EF4-FFF2-40B4-BE49-F238E27FC236}">
                <a16:creationId xmlns:a16="http://schemas.microsoft.com/office/drawing/2014/main" id="{B4BC12B8-E000-42F7-9D7C-B72CEA1DF25E}"/>
              </a:ext>
            </a:extLst>
          </p:cNvPr>
          <p:cNvSpPr txBox="1"/>
          <p:nvPr/>
        </p:nvSpPr>
        <p:spPr>
          <a:xfrm>
            <a:off x="1673603" y="4332454"/>
            <a:ext cx="6417974" cy="646331"/>
          </a:xfrm>
          <a:prstGeom prst="rect">
            <a:avLst/>
          </a:prstGeom>
          <a:noFill/>
        </p:spPr>
        <p:txBody>
          <a:bodyPr wrap="square" rtlCol="0">
            <a:spAutoFit/>
          </a:bodyPr>
          <a:lstStyle/>
          <a:p>
            <a:r>
              <a:rPr lang="vi-VN" sz="3600">
                <a:latin typeface="Arial-Rounded" panose="020B0500000000000000" pitchFamily="34" charset="-93"/>
                <a:ea typeface="Arial-Rounded" panose="020B0500000000000000" pitchFamily="34" charset="-93"/>
                <a:cs typeface="Arial-Rounded" panose="020B0500000000000000" pitchFamily="34" charset="-93"/>
              </a:rPr>
              <a:t>Ao thu lạnh lẽo nước trong veo</a:t>
            </a:r>
            <a:r>
              <a:rPr lang="en-US" sz="3600" dirty="0">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latin typeface="Arial-Rounded" panose="020B0500000000000000" pitchFamily="34" charset="-93"/>
              <a:ea typeface="Arial-Rounded" panose="020B0500000000000000" pitchFamily="34" charset="-93"/>
              <a:cs typeface="Arial-Rounded" panose="020B0500000000000000" pitchFamily="34" charset="-93"/>
            </a:endParaRPr>
          </a:p>
        </p:txBody>
      </p:sp>
      <p:sp>
        <p:nvSpPr>
          <p:cNvPr id="6" name="Hộp Văn bản 5">
            <a:extLst>
              <a:ext uri="{FF2B5EF4-FFF2-40B4-BE49-F238E27FC236}">
                <a16:creationId xmlns:a16="http://schemas.microsoft.com/office/drawing/2014/main" id="{0F6BDD0B-BB8C-44F7-8771-6D6BA4D2FD38}"/>
              </a:ext>
            </a:extLst>
          </p:cNvPr>
          <p:cNvSpPr txBox="1"/>
          <p:nvPr/>
        </p:nvSpPr>
        <p:spPr>
          <a:xfrm>
            <a:off x="1675194" y="4330039"/>
            <a:ext cx="742099" cy="646331"/>
          </a:xfrm>
          <a:prstGeom prst="rect">
            <a:avLst/>
          </a:prstGeom>
          <a:noFill/>
        </p:spPr>
        <p:txBody>
          <a:bodyPr wrap="square" rtlCol="0">
            <a:spAutoFit/>
          </a:bodyPr>
          <a:lstStyle/>
          <a:p>
            <a:r>
              <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Ao</a:t>
            </a:r>
          </a:p>
        </p:txBody>
      </p:sp>
      <p:sp>
        <p:nvSpPr>
          <p:cNvPr id="7" name="Hộp Văn bản 6">
            <a:extLst>
              <a:ext uri="{FF2B5EF4-FFF2-40B4-BE49-F238E27FC236}">
                <a16:creationId xmlns:a16="http://schemas.microsoft.com/office/drawing/2014/main" id="{8371E34C-CBA2-409A-836B-6D78110E41AF}"/>
              </a:ext>
            </a:extLst>
          </p:cNvPr>
          <p:cNvSpPr txBox="1"/>
          <p:nvPr/>
        </p:nvSpPr>
        <p:spPr>
          <a:xfrm>
            <a:off x="4055473" y="4330390"/>
            <a:ext cx="742099" cy="646331"/>
          </a:xfrm>
          <a:prstGeom prst="rect">
            <a:avLst/>
          </a:prstGeom>
          <a:noFill/>
        </p:spPr>
        <p:txBody>
          <a:bodyPr wrap="square" rtlCol="0">
            <a:spAutoFit/>
          </a:bodyPr>
          <a:lstStyle/>
          <a:p>
            <a:r>
              <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p>
        </p:txBody>
      </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41872" y="690112"/>
            <a:ext cx="7694762" cy="3642341"/>
          </a:xfrm>
          <a:prstGeom prst="rect">
            <a:avLst/>
          </a:prstGeom>
        </p:spPr>
      </p:pic>
      <p:sp>
        <p:nvSpPr>
          <p:cNvPr id="9" name="Hộp Văn bản 6">
            <a:extLst>
              <a:ext uri="{FF2B5EF4-FFF2-40B4-BE49-F238E27FC236}">
                <a16:creationId xmlns:a16="http://schemas.microsoft.com/office/drawing/2014/main" id="{8371E34C-CBA2-409A-836B-6D78110E41AF}"/>
              </a:ext>
            </a:extLst>
          </p:cNvPr>
          <p:cNvSpPr txBox="1"/>
          <p:nvPr/>
        </p:nvSpPr>
        <p:spPr>
          <a:xfrm>
            <a:off x="6991328" y="4329577"/>
            <a:ext cx="742099" cy="646331"/>
          </a:xfrm>
          <a:prstGeom prst="rect">
            <a:avLst/>
          </a:prstGeom>
          <a:noFill/>
        </p:spPr>
        <p:txBody>
          <a:bodyPr wrap="square" rtlCol="0">
            <a:spAutoFit/>
          </a:bodyPr>
          <a:lstStyle/>
          <a:p>
            <a:r>
              <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p>
        </p:txBody>
      </p:sp>
      <p:pic>
        <p:nvPicPr>
          <p:cNvPr id="2" name="4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2272" y="254120"/>
            <a:ext cx="609600" cy="609600"/>
          </a:xfrm>
          <a:prstGeom prst="rect">
            <a:avLst/>
          </a:prstGeom>
        </p:spPr>
      </p:pic>
    </p:spTree>
    <p:extLst>
      <p:ext uri="{BB962C8B-B14F-4D97-AF65-F5344CB8AC3E}">
        <p14:creationId xmlns:p14="http://schemas.microsoft.com/office/powerpoint/2010/main" val="350767843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additive="base">
                                        <p:cTn id="17" dur="500" fill="hold"/>
                                        <p:tgtEl>
                                          <p:spTgt spid="7"/>
                                        </p:tgtEl>
                                        <p:attrNameLst>
                                          <p:attrName>ppt_x</p:attrName>
                                        </p:attrNameLst>
                                      </p:cBhvr>
                                      <p:tavLst>
                                        <p:tav tm="0">
                                          <p:val>
                                            <p:strVal val="#ppt_x"/>
                                          </p:val>
                                        </p:tav>
                                        <p:tav tm="100000">
                                          <p:val>
                                            <p:strVal val="#ppt_x"/>
                                          </p:val>
                                        </p:tav>
                                      </p:tavLst>
                                    </p:anim>
                                    <p:anim calcmode="lin" valueType="num">
                                      <p:cBhvr additive="base">
                                        <p:cTn id="18" dur="500" fill="hold"/>
                                        <p:tgtEl>
                                          <p:spTgt spid="7"/>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mediacall" presetSubtype="0" fill="hold" nodeType="clickEffect">
                                  <p:stCondLst>
                                    <p:cond delay="0"/>
                                  </p:stCondLst>
                                  <p:childTnLst>
                                    <p:cmd type="call" cmd="playFrom(0.0)">
                                      <p:cBhvr>
                                        <p:cTn id="27" dur="7093" fill="hold"/>
                                        <p:tgtEl>
                                          <p:spTgt spid="2"/>
                                        </p:tgtEl>
                                      </p:cBhvr>
                                    </p:cmd>
                                  </p:childTnLst>
                                </p:cTn>
                              </p:par>
                            </p:childTnLst>
                          </p:cTn>
                        </p:par>
                      </p:childTnLst>
                    </p:cTn>
                  </p:par>
                </p:childTnLst>
              </p:cTn>
              <p:nextCondLst>
                <p:cond evt="onClick" delay="0">
                  <p:tgtEl>
                    <p:spTgt spid="2"/>
                  </p:tgtEl>
                </p:cond>
              </p:nextCondLst>
            </p:seq>
            <p:audio>
              <p:cMediaNode vol="80000">
                <p:cTn id="28" fill="hold" display="0">
                  <p:stCondLst>
                    <p:cond delay="indefinite"/>
                  </p:stCondLst>
                  <p:endCondLst>
                    <p:cond evt="onStopAudio" delay="0">
                      <p:tgtEl>
                        <p:sldTgt/>
                      </p:tgtEl>
                    </p:cond>
                  </p:endCondLst>
                </p:cTn>
                <p:tgtEl>
                  <p:spTgt spid="2"/>
                </p:tgtEl>
              </p:cMediaNode>
            </p:audio>
          </p:childTnLst>
        </p:cTn>
      </p:par>
    </p:tnLst>
    <p:bldLst>
      <p:bldP spid="5" grpId="0"/>
      <p:bldP spid="6" grpId="0"/>
      <p:bldP spid="7"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ộp Văn bản 5">
            <a:extLst>
              <a:ext uri="{FF2B5EF4-FFF2-40B4-BE49-F238E27FC236}">
                <a16:creationId xmlns:a16="http://schemas.microsoft.com/office/drawing/2014/main" id="{0F6BDD0B-BB8C-44F7-8771-6D6BA4D2FD38}"/>
              </a:ext>
            </a:extLst>
          </p:cNvPr>
          <p:cNvSpPr txBox="1"/>
          <p:nvPr/>
        </p:nvSpPr>
        <p:spPr>
          <a:xfrm>
            <a:off x="5576735" y="660721"/>
            <a:ext cx="993482" cy="923330"/>
          </a:xfrm>
          <a:prstGeom prst="rect">
            <a:avLst/>
          </a:prstGeom>
          <a:noFill/>
        </p:spPr>
        <p:txBody>
          <a:bodyPr wrap="square" rtlCol="0">
            <a:spAutoFit/>
          </a:bodyPr>
          <a:lstStyle/>
          <a:p>
            <a:r>
              <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p>
        </p:txBody>
      </p:sp>
      <p:sp>
        <p:nvSpPr>
          <p:cNvPr id="7" name="Hộp Văn bản 6">
            <a:extLst>
              <a:ext uri="{FF2B5EF4-FFF2-40B4-BE49-F238E27FC236}">
                <a16:creationId xmlns:a16="http://schemas.microsoft.com/office/drawing/2014/main" id="{8371E34C-CBA2-409A-836B-6D78110E41AF}"/>
              </a:ext>
            </a:extLst>
          </p:cNvPr>
          <p:cNvSpPr txBox="1"/>
          <p:nvPr/>
        </p:nvSpPr>
        <p:spPr>
          <a:xfrm>
            <a:off x="2251867" y="660721"/>
            <a:ext cx="993482" cy="923330"/>
          </a:xfrm>
          <a:prstGeom prst="rect">
            <a:avLst/>
          </a:prstGeom>
          <a:noFill/>
        </p:spPr>
        <p:txBody>
          <a:bodyPr wrap="square" rtlCol="0">
            <a:spAutoFit/>
          </a:bodyPr>
          <a:lstStyle/>
          <a:p>
            <a:r>
              <a:rPr lang="vi-VN" sz="54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ao</a:t>
            </a:r>
          </a:p>
        </p:txBody>
      </p:sp>
      <p:sp>
        <p:nvSpPr>
          <p:cNvPr id="9" name="Hộp Văn bản 8">
            <a:extLst>
              <a:ext uri="{FF2B5EF4-FFF2-40B4-BE49-F238E27FC236}">
                <a16:creationId xmlns:a16="http://schemas.microsoft.com/office/drawing/2014/main" id="{D6BCD1C1-540C-4C1D-B9D9-E4992513027E}"/>
              </a:ext>
            </a:extLst>
          </p:cNvPr>
          <p:cNvSpPr txBox="1"/>
          <p:nvPr/>
        </p:nvSpPr>
        <p:spPr>
          <a:xfrm>
            <a:off x="649705" y="3713337"/>
            <a:ext cx="3836031" cy="769441"/>
          </a:xfrm>
          <a:prstGeom prst="rect">
            <a:avLst/>
          </a:prstGeom>
          <a:noFill/>
        </p:spPr>
        <p:txBody>
          <a:bodyPr wrap="square" rtlCol="0">
            <a:spAutoFit/>
          </a:bodyPr>
          <a:lstStyle/>
          <a:p>
            <a:r>
              <a:rPr lang="vi-VN" sz="4400" dirty="0">
                <a:latin typeface="Arial-Rounded" panose="020B0500000000000000" pitchFamily="34" charset="-93"/>
                <a:ea typeface="Arial-Rounded" panose="020B0500000000000000" pitchFamily="34" charset="-93"/>
                <a:cs typeface="Arial-Rounded" panose="020B0500000000000000" pitchFamily="34" charset="-93"/>
              </a:rPr>
              <a:t>chào</a:t>
            </a:r>
            <a:r>
              <a:rPr lang="en-US" sz="4400" dirty="0">
                <a:latin typeface="Arial-Rounded" panose="020B0500000000000000" pitchFamily="34" charset="-93"/>
                <a:ea typeface="Arial-Rounded" panose="020B0500000000000000" pitchFamily="34" charset="-93"/>
                <a:cs typeface="Arial-Rounded" panose="020B0500000000000000" pitchFamily="34" charset="-93"/>
              </a:rPr>
              <a:t>  </a:t>
            </a:r>
            <a:r>
              <a:rPr lang="vi-VN" sz="4400" dirty="0">
                <a:latin typeface="Arial-Rounded" panose="020B0500000000000000" pitchFamily="34" charset="-93"/>
                <a:ea typeface="Arial-Rounded" panose="020B0500000000000000" pitchFamily="34" charset="-93"/>
                <a:cs typeface="Arial-Rounded" panose="020B0500000000000000" pitchFamily="34" charset="-93"/>
              </a:rPr>
              <a:t>dao</a:t>
            </a:r>
            <a:r>
              <a:rPr lang="en-US" sz="4400" dirty="0">
                <a:latin typeface="Arial-Rounded" panose="020B0500000000000000" pitchFamily="34" charset="-93"/>
                <a:ea typeface="Arial-Rounded" panose="020B0500000000000000" pitchFamily="34" charset="-93"/>
                <a:cs typeface="Arial-Rounded" panose="020B0500000000000000" pitchFamily="34" charset="-93"/>
              </a:rPr>
              <a:t>   </a:t>
            </a:r>
            <a:r>
              <a:rPr lang="vi-VN" sz="4400" dirty="0">
                <a:latin typeface="Arial-Rounded" panose="020B0500000000000000" pitchFamily="34" charset="-93"/>
                <a:ea typeface="Arial-Rounded" panose="020B0500000000000000" pitchFamily="34" charset="-93"/>
                <a:cs typeface="Arial-Rounded" panose="020B0500000000000000" pitchFamily="34" charset="-93"/>
              </a:rPr>
              <a:t>sáo</a:t>
            </a:r>
          </a:p>
        </p:txBody>
      </p:sp>
      <p:sp>
        <p:nvSpPr>
          <p:cNvPr id="10" name="Hộp Văn bản 9">
            <a:extLst>
              <a:ext uri="{FF2B5EF4-FFF2-40B4-BE49-F238E27FC236}">
                <a16:creationId xmlns:a16="http://schemas.microsoft.com/office/drawing/2014/main" id="{7F5C172D-D216-42B1-8867-28688D266DED}"/>
              </a:ext>
            </a:extLst>
          </p:cNvPr>
          <p:cNvSpPr txBox="1"/>
          <p:nvPr/>
        </p:nvSpPr>
        <p:spPr>
          <a:xfrm>
            <a:off x="4680029" y="3713337"/>
            <a:ext cx="4716634" cy="769441"/>
          </a:xfrm>
          <a:prstGeom prst="rect">
            <a:avLst/>
          </a:prstGeom>
          <a:noFill/>
        </p:spPr>
        <p:txBody>
          <a:bodyPr wrap="square" rtlCol="0">
            <a:spAutoFit/>
          </a:bodyPr>
          <a:lstStyle/>
          <a:p>
            <a:r>
              <a:rPr lang="vi-VN" sz="4400" dirty="0">
                <a:latin typeface="Arial-Rounded" panose="020B0500000000000000" pitchFamily="34" charset="-93"/>
                <a:ea typeface="Arial-Rounded" panose="020B0500000000000000" pitchFamily="34" charset="-93"/>
                <a:cs typeface="Arial-Rounded" panose="020B0500000000000000" pitchFamily="34" charset="-93"/>
              </a:rPr>
              <a:t>dẻo</a:t>
            </a:r>
            <a:r>
              <a:rPr lang="en-US" sz="4400" dirty="0">
                <a:latin typeface="Arial-Rounded" panose="020B0500000000000000" pitchFamily="34" charset="-93"/>
                <a:ea typeface="Arial-Rounded" panose="020B0500000000000000" pitchFamily="34" charset="-93"/>
                <a:cs typeface="Arial-Rounded" panose="020B0500000000000000" pitchFamily="34" charset="-93"/>
              </a:rPr>
              <a:t>   </a:t>
            </a:r>
            <a:r>
              <a:rPr lang="vi-VN" sz="4400" dirty="0">
                <a:latin typeface="Arial-Rounded" panose="020B0500000000000000" pitchFamily="34" charset="-93"/>
                <a:ea typeface="Arial-Rounded" panose="020B0500000000000000" pitchFamily="34" charset="-93"/>
                <a:cs typeface="Arial-Rounded" panose="020B0500000000000000" pitchFamily="34" charset="-93"/>
              </a:rPr>
              <a:t>đẽo</a:t>
            </a:r>
            <a:r>
              <a:rPr lang="en-US" sz="4400" dirty="0">
                <a:latin typeface="Arial-Rounded" panose="020B0500000000000000" pitchFamily="34" charset="-93"/>
                <a:ea typeface="Arial-Rounded" panose="020B0500000000000000" pitchFamily="34" charset="-93"/>
                <a:cs typeface="Arial-Rounded" panose="020B0500000000000000" pitchFamily="34" charset="-93"/>
              </a:rPr>
              <a:t>  </a:t>
            </a:r>
            <a:r>
              <a:rPr lang="vi-VN" sz="4400" dirty="0">
                <a:latin typeface="Arial-Rounded" panose="020B0500000000000000" pitchFamily="34" charset="-93"/>
                <a:ea typeface="Arial-Rounded" panose="020B0500000000000000" pitchFamily="34" charset="-93"/>
                <a:cs typeface="Arial-Rounded" panose="020B0500000000000000" pitchFamily="34" charset="-93"/>
              </a:rPr>
              <a:t>kẹo</a:t>
            </a:r>
          </a:p>
        </p:txBody>
      </p:sp>
      <p:cxnSp>
        <p:nvCxnSpPr>
          <p:cNvPr id="12" name="Đường nối Thẳng 11">
            <a:extLst>
              <a:ext uri="{FF2B5EF4-FFF2-40B4-BE49-F238E27FC236}">
                <a16:creationId xmlns:a16="http://schemas.microsoft.com/office/drawing/2014/main" id="{C95CAB30-5E04-4583-87A2-3582F1B4E494}"/>
              </a:ext>
            </a:extLst>
          </p:cNvPr>
          <p:cNvCxnSpPr>
            <a:cxnSpLocks/>
          </p:cNvCxnSpPr>
          <p:nvPr/>
        </p:nvCxnSpPr>
        <p:spPr>
          <a:xfrm>
            <a:off x="1240535" y="436746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6" name="Đường nối Thẳng 15">
            <a:extLst>
              <a:ext uri="{FF2B5EF4-FFF2-40B4-BE49-F238E27FC236}">
                <a16:creationId xmlns:a16="http://schemas.microsoft.com/office/drawing/2014/main" id="{5E7BB213-E357-4B11-A9A3-9379388A2D93}"/>
              </a:ext>
            </a:extLst>
          </p:cNvPr>
          <p:cNvCxnSpPr>
            <a:cxnSpLocks/>
          </p:cNvCxnSpPr>
          <p:nvPr/>
        </p:nvCxnSpPr>
        <p:spPr>
          <a:xfrm>
            <a:off x="2443556" y="436420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7" name="Đường nối Thẳng 16">
            <a:extLst>
              <a:ext uri="{FF2B5EF4-FFF2-40B4-BE49-F238E27FC236}">
                <a16:creationId xmlns:a16="http://schemas.microsoft.com/office/drawing/2014/main" id="{F67836AF-E4B3-42A1-9208-06BF654A7C84}"/>
              </a:ext>
            </a:extLst>
          </p:cNvPr>
          <p:cNvCxnSpPr>
            <a:cxnSpLocks/>
          </p:cNvCxnSpPr>
          <p:nvPr/>
        </p:nvCxnSpPr>
        <p:spPr>
          <a:xfrm>
            <a:off x="3758247" y="436420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8" name="Đường nối Thẳng 17">
            <a:extLst>
              <a:ext uri="{FF2B5EF4-FFF2-40B4-BE49-F238E27FC236}">
                <a16:creationId xmlns:a16="http://schemas.microsoft.com/office/drawing/2014/main" id="{7D79101E-B2CA-45EB-9D90-BDAAEAA7D5E1}"/>
              </a:ext>
            </a:extLst>
          </p:cNvPr>
          <p:cNvCxnSpPr>
            <a:cxnSpLocks/>
          </p:cNvCxnSpPr>
          <p:nvPr/>
        </p:nvCxnSpPr>
        <p:spPr>
          <a:xfrm>
            <a:off x="5187432" y="436420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9" name="Đường nối Thẳng 18">
            <a:extLst>
              <a:ext uri="{FF2B5EF4-FFF2-40B4-BE49-F238E27FC236}">
                <a16:creationId xmlns:a16="http://schemas.microsoft.com/office/drawing/2014/main" id="{49627842-3C29-4A65-85E6-EF0EAD394AD4}"/>
              </a:ext>
            </a:extLst>
          </p:cNvPr>
          <p:cNvCxnSpPr>
            <a:cxnSpLocks/>
          </p:cNvCxnSpPr>
          <p:nvPr/>
        </p:nvCxnSpPr>
        <p:spPr>
          <a:xfrm>
            <a:off x="6404745" y="4346956"/>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0" name="Đường nối Thẳng 19">
            <a:extLst>
              <a:ext uri="{FF2B5EF4-FFF2-40B4-BE49-F238E27FC236}">
                <a16:creationId xmlns:a16="http://schemas.microsoft.com/office/drawing/2014/main" id="{9AFBBDC9-143E-4597-B590-376F9D2D37F0}"/>
              </a:ext>
            </a:extLst>
          </p:cNvPr>
          <p:cNvCxnSpPr>
            <a:cxnSpLocks/>
          </p:cNvCxnSpPr>
          <p:nvPr/>
        </p:nvCxnSpPr>
        <p:spPr>
          <a:xfrm>
            <a:off x="7481221" y="4482778"/>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46801" y="1477993"/>
            <a:ext cx="3421811" cy="2235344"/>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6640" y="481310"/>
            <a:ext cx="1492198" cy="921919"/>
          </a:xfrm>
          <a:prstGeom prst="rect">
            <a:avLst/>
          </a:prstGeom>
        </p:spPr>
      </p:pic>
    </p:spTree>
    <p:extLst>
      <p:ext uri="{BB962C8B-B14F-4D97-AF65-F5344CB8AC3E}">
        <p14:creationId xmlns:p14="http://schemas.microsoft.com/office/powerpoint/2010/main" val="13231414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down)">
                                      <p:cBhvr>
                                        <p:cTn id="19" dur="500"/>
                                        <p:tgtEl>
                                          <p:spTgt spid="2"/>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ppt_x"/>
                                          </p:val>
                                        </p:tav>
                                        <p:tav tm="100000">
                                          <p:val>
                                            <p:strVal val="#ppt_x"/>
                                          </p:val>
                                        </p:tav>
                                      </p:tavLst>
                                    </p:anim>
                                    <p:anim calcmode="lin" valueType="num">
                                      <p:cBhvr additive="base">
                                        <p:cTn id="2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 calcmode="lin" valueType="num">
                                      <p:cBhvr additive="base">
                                        <p:cTn id="30" dur="500" fill="hold"/>
                                        <p:tgtEl>
                                          <p:spTgt spid="10"/>
                                        </p:tgtEl>
                                        <p:attrNameLst>
                                          <p:attrName>ppt_x</p:attrName>
                                        </p:attrNameLst>
                                      </p:cBhvr>
                                      <p:tavLst>
                                        <p:tav tm="0">
                                          <p:val>
                                            <p:strVal val="#ppt_x"/>
                                          </p:val>
                                        </p:tav>
                                        <p:tav tm="100000">
                                          <p:val>
                                            <p:strVal val="#ppt_x"/>
                                          </p:val>
                                        </p:tav>
                                      </p:tavLst>
                                    </p:anim>
                                    <p:anim calcmode="lin" valueType="num">
                                      <p:cBhvr additive="base">
                                        <p:cTn id="3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250"/>
                                        <p:tgtEl>
                                          <p:spTgt spid="12"/>
                                        </p:tgtEl>
                                      </p:cBhvr>
                                    </p:animEffect>
                                  </p:childTnLst>
                                </p:cTn>
                              </p:par>
                              <p:par>
                                <p:cTn id="37" presetID="6" presetClass="entr" presetSubtype="16" fill="hold"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circle(in)">
                                      <p:cBhvr>
                                        <p:cTn id="39" dur="250"/>
                                        <p:tgtEl>
                                          <p:spTgt spid="16"/>
                                        </p:tgtEl>
                                      </p:cBhvr>
                                    </p:animEffect>
                                  </p:childTnLst>
                                </p:cTn>
                              </p:par>
                              <p:par>
                                <p:cTn id="40" presetID="6" presetClass="entr" presetSubtype="16" fill="hold" nodeType="with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circle(in)">
                                      <p:cBhvr>
                                        <p:cTn id="42" dur="25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circle(in)">
                                      <p:cBhvr>
                                        <p:cTn id="47" dur="250"/>
                                        <p:tgtEl>
                                          <p:spTgt spid="18"/>
                                        </p:tgtEl>
                                      </p:cBhvr>
                                    </p:animEffect>
                                  </p:childTnLst>
                                </p:cTn>
                              </p:par>
                              <p:par>
                                <p:cTn id="48" presetID="6" presetClass="entr" presetSubtype="16" fill="hold" nodeType="withEffect">
                                  <p:stCondLst>
                                    <p:cond delay="0"/>
                                  </p:stCondLst>
                                  <p:childTnLst>
                                    <p:set>
                                      <p:cBhvr>
                                        <p:cTn id="49" dur="1" fill="hold">
                                          <p:stCondLst>
                                            <p:cond delay="0"/>
                                          </p:stCondLst>
                                        </p:cTn>
                                        <p:tgtEl>
                                          <p:spTgt spid="19"/>
                                        </p:tgtEl>
                                        <p:attrNameLst>
                                          <p:attrName>style.visibility</p:attrName>
                                        </p:attrNameLst>
                                      </p:cBhvr>
                                      <p:to>
                                        <p:strVal val="visible"/>
                                      </p:to>
                                    </p:set>
                                    <p:animEffect transition="in" filter="circle(in)">
                                      <p:cBhvr>
                                        <p:cTn id="50" dur="250"/>
                                        <p:tgtEl>
                                          <p:spTgt spid="19"/>
                                        </p:tgtEl>
                                      </p:cBhvr>
                                    </p:animEffect>
                                  </p:childTnLst>
                                </p:cTn>
                              </p:par>
                              <p:par>
                                <p:cTn id="51" presetID="6" presetClass="entr" presetSubtype="16"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circle(in)">
                                      <p:cBhvr>
                                        <p:cTn id="53" dur="25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Hộp Văn bản 8">
            <a:extLst>
              <a:ext uri="{FF2B5EF4-FFF2-40B4-BE49-F238E27FC236}">
                <a16:creationId xmlns:a16="http://schemas.microsoft.com/office/drawing/2014/main" id="{D6BCD1C1-540C-4C1D-B9D9-E4992513027E}"/>
              </a:ext>
            </a:extLst>
          </p:cNvPr>
          <p:cNvSpPr txBox="1"/>
          <p:nvPr/>
        </p:nvSpPr>
        <p:spPr>
          <a:xfrm>
            <a:off x="516845" y="3237654"/>
            <a:ext cx="2224166" cy="769441"/>
          </a:xfrm>
          <a:prstGeom prst="rect">
            <a:avLst/>
          </a:prstGeom>
          <a:noFill/>
        </p:spPr>
        <p:txBody>
          <a:bodyPr wrap="square" rtlCol="0">
            <a:spAutoFit/>
          </a:bodyPr>
          <a:lstStyle/>
          <a:p>
            <a:r>
              <a:rPr lang="vi-VN" sz="4400" dirty="0">
                <a:latin typeface="Arial-Rounded" panose="020B0500000000000000" pitchFamily="34" charset="-93"/>
                <a:ea typeface="Arial-Rounded" panose="020B0500000000000000" pitchFamily="34" charset="-93"/>
                <a:cs typeface="Arial-Rounded" panose="020B0500000000000000" pitchFamily="34" charset="-93"/>
              </a:rPr>
              <a:t>ngôi sao</a:t>
            </a:r>
          </a:p>
        </p:txBody>
      </p:sp>
      <p:cxnSp>
        <p:nvCxnSpPr>
          <p:cNvPr id="12" name="Đường nối Thẳng 11">
            <a:extLst>
              <a:ext uri="{FF2B5EF4-FFF2-40B4-BE49-F238E27FC236}">
                <a16:creationId xmlns:a16="http://schemas.microsoft.com/office/drawing/2014/main" id="{C95CAB30-5E04-4583-87A2-3582F1B4E494}"/>
              </a:ext>
            </a:extLst>
          </p:cNvPr>
          <p:cNvCxnSpPr>
            <a:cxnSpLocks/>
          </p:cNvCxnSpPr>
          <p:nvPr/>
        </p:nvCxnSpPr>
        <p:spPr>
          <a:xfrm>
            <a:off x="1912873" y="391026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3" name="Hộp Văn bản 22">
            <a:extLst>
              <a:ext uri="{FF2B5EF4-FFF2-40B4-BE49-F238E27FC236}">
                <a16:creationId xmlns:a16="http://schemas.microsoft.com/office/drawing/2014/main" id="{0EB9C36F-A1DB-4598-A0A6-BAE6D1074DB9}"/>
              </a:ext>
            </a:extLst>
          </p:cNvPr>
          <p:cNvSpPr txBox="1"/>
          <p:nvPr/>
        </p:nvSpPr>
        <p:spPr>
          <a:xfrm>
            <a:off x="2827275" y="3237655"/>
            <a:ext cx="2038023" cy="769441"/>
          </a:xfrm>
          <a:prstGeom prst="rect">
            <a:avLst/>
          </a:prstGeom>
          <a:noFill/>
        </p:spPr>
        <p:txBody>
          <a:bodyPr wrap="square" rtlCol="0">
            <a:spAutoFit/>
          </a:bodyPr>
          <a:lstStyle/>
          <a:p>
            <a:r>
              <a:rPr lang="vi-VN" sz="4400" dirty="0">
                <a:latin typeface="Arial-Rounded" panose="020B0500000000000000" pitchFamily="34" charset="-93"/>
                <a:ea typeface="Arial-Rounded" panose="020B0500000000000000" pitchFamily="34" charset="-93"/>
                <a:cs typeface="Arial-Rounded" panose="020B0500000000000000" pitchFamily="34" charset="-93"/>
              </a:rPr>
              <a:t>quả táo</a:t>
            </a:r>
          </a:p>
        </p:txBody>
      </p:sp>
      <p:cxnSp>
        <p:nvCxnSpPr>
          <p:cNvPr id="24" name="Đường nối Thẳng 23">
            <a:extLst>
              <a:ext uri="{FF2B5EF4-FFF2-40B4-BE49-F238E27FC236}">
                <a16:creationId xmlns:a16="http://schemas.microsoft.com/office/drawing/2014/main" id="{AEDEBD1A-B93C-458D-8692-91B5C640D054}"/>
              </a:ext>
            </a:extLst>
          </p:cNvPr>
          <p:cNvCxnSpPr>
            <a:cxnSpLocks/>
          </p:cNvCxnSpPr>
          <p:nvPr/>
        </p:nvCxnSpPr>
        <p:spPr>
          <a:xfrm>
            <a:off x="4148851" y="3897324"/>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
        <p:nvSpPr>
          <p:cNvPr id="25" name="Hộp Văn bản 24">
            <a:extLst>
              <a:ext uri="{FF2B5EF4-FFF2-40B4-BE49-F238E27FC236}">
                <a16:creationId xmlns:a16="http://schemas.microsoft.com/office/drawing/2014/main" id="{1E3B886D-272D-451E-AC42-0A29455A0B4E}"/>
              </a:ext>
            </a:extLst>
          </p:cNvPr>
          <p:cNvSpPr txBox="1"/>
          <p:nvPr/>
        </p:nvSpPr>
        <p:spPr>
          <a:xfrm>
            <a:off x="4904102" y="3215333"/>
            <a:ext cx="1891252" cy="769441"/>
          </a:xfrm>
          <a:prstGeom prst="rect">
            <a:avLst/>
          </a:prstGeom>
          <a:noFill/>
        </p:spPr>
        <p:txBody>
          <a:bodyPr wrap="square" rtlCol="0">
            <a:spAutoFit/>
          </a:bodyPr>
          <a:lstStyle/>
          <a:p>
            <a:r>
              <a:rPr lang="vi-VN" sz="4400" dirty="0">
                <a:latin typeface="Arial-Rounded" panose="020B0500000000000000" pitchFamily="34" charset="-93"/>
                <a:ea typeface="Arial-Rounded" panose="020B0500000000000000" pitchFamily="34" charset="-93"/>
                <a:cs typeface="Arial-Rounded" panose="020B0500000000000000" pitchFamily="34" charset="-93"/>
              </a:rPr>
              <a:t>cái kẹo</a:t>
            </a:r>
          </a:p>
        </p:txBody>
      </p:sp>
      <p:sp>
        <p:nvSpPr>
          <p:cNvPr id="26" name="Hộp Văn bản 25">
            <a:extLst>
              <a:ext uri="{FF2B5EF4-FFF2-40B4-BE49-F238E27FC236}">
                <a16:creationId xmlns:a16="http://schemas.microsoft.com/office/drawing/2014/main" id="{A649D970-27FF-4E34-ADDE-9B0970A6140B}"/>
              </a:ext>
            </a:extLst>
          </p:cNvPr>
          <p:cNvSpPr txBox="1"/>
          <p:nvPr/>
        </p:nvSpPr>
        <p:spPr>
          <a:xfrm>
            <a:off x="6892829" y="3215331"/>
            <a:ext cx="2141904" cy="769441"/>
          </a:xfrm>
          <a:prstGeom prst="rect">
            <a:avLst/>
          </a:prstGeom>
          <a:noFill/>
        </p:spPr>
        <p:txBody>
          <a:bodyPr wrap="square" rtlCol="0">
            <a:spAutoFit/>
          </a:bodyPr>
          <a:lstStyle/>
          <a:p>
            <a:r>
              <a:rPr lang="vi-VN" sz="4400" dirty="0">
                <a:latin typeface="Arial-Rounded" panose="020B0500000000000000" pitchFamily="34" charset="-93"/>
                <a:ea typeface="Arial-Rounded" panose="020B0500000000000000" pitchFamily="34" charset="-93"/>
                <a:cs typeface="Arial-Rounded" panose="020B0500000000000000" pitchFamily="34" charset="-93"/>
              </a:rPr>
              <a:t>ao bèo</a:t>
            </a:r>
          </a:p>
        </p:txBody>
      </p:sp>
      <p:cxnSp>
        <p:nvCxnSpPr>
          <p:cNvPr id="27" name="Đường nối Thẳng 26">
            <a:extLst>
              <a:ext uri="{FF2B5EF4-FFF2-40B4-BE49-F238E27FC236}">
                <a16:creationId xmlns:a16="http://schemas.microsoft.com/office/drawing/2014/main" id="{9B06C48C-C293-40F8-B156-E6E9A5EEAB3D}"/>
              </a:ext>
            </a:extLst>
          </p:cNvPr>
          <p:cNvCxnSpPr>
            <a:cxnSpLocks/>
          </p:cNvCxnSpPr>
          <p:nvPr/>
        </p:nvCxnSpPr>
        <p:spPr>
          <a:xfrm>
            <a:off x="6946630" y="3866449"/>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28" name="Đường nối Thẳng 27">
            <a:extLst>
              <a:ext uri="{FF2B5EF4-FFF2-40B4-BE49-F238E27FC236}">
                <a16:creationId xmlns:a16="http://schemas.microsoft.com/office/drawing/2014/main" id="{6E8DD22C-AE39-49D0-A2E6-94C0DA2CFFBB}"/>
              </a:ext>
            </a:extLst>
          </p:cNvPr>
          <p:cNvCxnSpPr>
            <a:cxnSpLocks/>
          </p:cNvCxnSpPr>
          <p:nvPr/>
        </p:nvCxnSpPr>
        <p:spPr>
          <a:xfrm>
            <a:off x="6022256" y="3984772"/>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4392" y="1465527"/>
            <a:ext cx="1731774" cy="1415696"/>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85690" y="1288212"/>
            <a:ext cx="1800045" cy="1431984"/>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2527" y="1422768"/>
            <a:ext cx="1503218" cy="1202321"/>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523496" y="1422767"/>
            <a:ext cx="1827039" cy="1412447"/>
          </a:xfrm>
          <a:prstGeom prst="rect">
            <a:avLst/>
          </a:prstGeom>
        </p:spPr>
      </p:pic>
      <p:pic>
        <p:nvPicPr>
          <p:cNvPr id="3" name="Picture 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16845" y="383544"/>
            <a:ext cx="1732912" cy="904668"/>
          </a:xfrm>
          <a:prstGeom prst="rect">
            <a:avLst/>
          </a:prstGeom>
        </p:spPr>
      </p:pic>
      <p:cxnSp>
        <p:nvCxnSpPr>
          <p:cNvPr id="15" name="Đường nối Thẳng 27">
            <a:extLst>
              <a:ext uri="{FF2B5EF4-FFF2-40B4-BE49-F238E27FC236}">
                <a16:creationId xmlns:a16="http://schemas.microsoft.com/office/drawing/2014/main" id="{6E8DD22C-AE39-49D0-A2E6-94C0DA2CFFBB}"/>
              </a:ext>
            </a:extLst>
          </p:cNvPr>
          <p:cNvCxnSpPr>
            <a:cxnSpLocks/>
          </p:cNvCxnSpPr>
          <p:nvPr/>
        </p:nvCxnSpPr>
        <p:spPr>
          <a:xfrm>
            <a:off x="8013651" y="3889503"/>
            <a:ext cx="673768"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20920267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50"/>
                                        <p:tgtEl>
                                          <p:spTgt spid="12"/>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additive="base">
                                        <p:cTn id="18" dur="500" fill="hold"/>
                                        <p:tgtEl>
                                          <p:spTgt spid="23"/>
                                        </p:tgtEl>
                                        <p:attrNameLst>
                                          <p:attrName>ppt_x</p:attrName>
                                        </p:attrNameLst>
                                      </p:cBhvr>
                                      <p:tavLst>
                                        <p:tav tm="0">
                                          <p:val>
                                            <p:strVal val="#ppt_x"/>
                                          </p:val>
                                        </p:tav>
                                        <p:tav tm="100000">
                                          <p:val>
                                            <p:strVal val="#ppt_x"/>
                                          </p:val>
                                        </p:tav>
                                      </p:tavLst>
                                    </p:anim>
                                    <p:anim calcmode="lin" valueType="num">
                                      <p:cBhvr additive="base">
                                        <p:cTn id="19"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nodeType="clickEffect">
                                  <p:stCondLst>
                                    <p:cond delay="0"/>
                                  </p:stCondLst>
                                  <p:childTnLst>
                                    <p:set>
                                      <p:cBhvr>
                                        <p:cTn id="23" dur="1" fill="hold">
                                          <p:stCondLst>
                                            <p:cond delay="0"/>
                                          </p:stCondLst>
                                        </p:cTn>
                                        <p:tgtEl>
                                          <p:spTgt spid="24"/>
                                        </p:tgtEl>
                                        <p:attrNameLst>
                                          <p:attrName>style.visibility</p:attrName>
                                        </p:attrNameLst>
                                      </p:cBhvr>
                                      <p:to>
                                        <p:strVal val="visible"/>
                                      </p:to>
                                    </p:set>
                                    <p:animEffect transition="in" filter="circle(in)">
                                      <p:cBhvr>
                                        <p:cTn id="24" dur="250"/>
                                        <p:tgtEl>
                                          <p:spTgt spid="24"/>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additive="base">
                                        <p:cTn id="29" dur="500" fill="hold"/>
                                        <p:tgtEl>
                                          <p:spTgt spid="25"/>
                                        </p:tgtEl>
                                        <p:attrNameLst>
                                          <p:attrName>ppt_x</p:attrName>
                                        </p:attrNameLst>
                                      </p:cBhvr>
                                      <p:tavLst>
                                        <p:tav tm="0">
                                          <p:val>
                                            <p:strVal val="#ppt_x"/>
                                          </p:val>
                                        </p:tav>
                                        <p:tav tm="100000">
                                          <p:val>
                                            <p:strVal val="#ppt_x"/>
                                          </p:val>
                                        </p:tav>
                                      </p:tavLst>
                                    </p:anim>
                                    <p:anim calcmode="lin" valueType="num">
                                      <p:cBhvr additive="base">
                                        <p:cTn id="30"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nodeType="clickEffect">
                                  <p:stCondLst>
                                    <p:cond delay="0"/>
                                  </p:stCondLst>
                                  <p:childTnLst>
                                    <p:set>
                                      <p:cBhvr>
                                        <p:cTn id="34" dur="1" fill="hold">
                                          <p:stCondLst>
                                            <p:cond delay="0"/>
                                          </p:stCondLst>
                                        </p:cTn>
                                        <p:tgtEl>
                                          <p:spTgt spid="28"/>
                                        </p:tgtEl>
                                        <p:attrNameLst>
                                          <p:attrName>style.visibility</p:attrName>
                                        </p:attrNameLst>
                                      </p:cBhvr>
                                      <p:to>
                                        <p:strVal val="visible"/>
                                      </p:to>
                                    </p:set>
                                    <p:animEffect transition="in" filter="circle(in)">
                                      <p:cBhvr>
                                        <p:cTn id="35" dur="250"/>
                                        <p:tgtEl>
                                          <p:spTgt spid="28"/>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500" fill="hold"/>
                                        <p:tgtEl>
                                          <p:spTgt spid="26"/>
                                        </p:tgtEl>
                                        <p:attrNameLst>
                                          <p:attrName>ppt_x</p:attrName>
                                        </p:attrNameLst>
                                      </p:cBhvr>
                                      <p:tavLst>
                                        <p:tav tm="0">
                                          <p:val>
                                            <p:strVal val="#ppt_x"/>
                                          </p:val>
                                        </p:tav>
                                        <p:tav tm="100000">
                                          <p:val>
                                            <p:strVal val="#ppt_x"/>
                                          </p:val>
                                        </p:tav>
                                      </p:tavLst>
                                    </p:anim>
                                    <p:anim calcmode="lin" valueType="num">
                                      <p:cBhvr additive="base">
                                        <p:cTn id="41"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nodeType="clickEffect">
                                  <p:stCondLst>
                                    <p:cond delay="0"/>
                                  </p:stCondLst>
                                  <p:childTnLst>
                                    <p:set>
                                      <p:cBhvr>
                                        <p:cTn id="45" dur="1" fill="hold">
                                          <p:stCondLst>
                                            <p:cond delay="0"/>
                                          </p:stCondLst>
                                        </p:cTn>
                                        <p:tgtEl>
                                          <p:spTgt spid="27"/>
                                        </p:tgtEl>
                                        <p:attrNameLst>
                                          <p:attrName>style.visibility</p:attrName>
                                        </p:attrNameLst>
                                      </p:cBhvr>
                                      <p:to>
                                        <p:strVal val="visible"/>
                                      </p:to>
                                    </p:set>
                                    <p:animEffect transition="in" filter="circle(in)">
                                      <p:cBhvr>
                                        <p:cTn id="46" dur="250"/>
                                        <p:tgtEl>
                                          <p:spTgt spid="27"/>
                                        </p:tgtEl>
                                      </p:cBhvr>
                                    </p:animEffect>
                                  </p:childTnLst>
                                </p:cTn>
                              </p:par>
                            </p:childTnLst>
                          </p:cTn>
                        </p:par>
                      </p:childTnLst>
                    </p:cTn>
                  </p:par>
                  <p:par>
                    <p:cTn id="47" fill="hold">
                      <p:stCondLst>
                        <p:cond delay="indefinite"/>
                      </p:stCondLst>
                      <p:childTnLst>
                        <p:par>
                          <p:cTn id="48" fill="hold">
                            <p:stCondLst>
                              <p:cond delay="0"/>
                            </p:stCondLst>
                            <p:childTnLst>
                              <p:par>
                                <p:cTn id="49" presetID="6" presetClass="entr" presetSubtype="16" fill="hold" nodeType="click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circle(in)">
                                      <p:cBhvr>
                                        <p:cTn id="51" dur="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3" grpId="0"/>
      <p:bldP spid="25"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51141" y="661358"/>
            <a:ext cx="7625750" cy="4042914"/>
          </a:xfrm>
          <a:prstGeom prst="rect">
            <a:avLst/>
          </a:prstGeom>
        </p:spPr>
      </p:pic>
    </p:spTree>
    <p:extLst>
      <p:ext uri="{BB962C8B-B14F-4D97-AF65-F5344CB8AC3E}">
        <p14:creationId xmlns:p14="http://schemas.microsoft.com/office/powerpoint/2010/main" val="42341404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41871" y="415432"/>
            <a:ext cx="7832786" cy="2206997"/>
          </a:xfrm>
          <a:prstGeom prst="rect">
            <a:avLst/>
          </a:prstGeom>
        </p:spPr>
      </p:pic>
    </p:spTree>
    <p:extLst>
      <p:ext uri="{BB962C8B-B14F-4D97-AF65-F5344CB8AC3E}">
        <p14:creationId xmlns:p14="http://schemas.microsoft.com/office/powerpoint/2010/main" val="219182512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8098" y="714713"/>
            <a:ext cx="8114581" cy="2166510"/>
          </a:xfrm>
          <a:prstGeom prst="rect">
            <a:avLst/>
          </a:prstGeom>
        </p:spPr>
      </p:pic>
    </p:spTree>
    <p:extLst>
      <p:ext uri="{BB962C8B-B14F-4D97-AF65-F5344CB8AC3E}">
        <p14:creationId xmlns:p14="http://schemas.microsoft.com/office/powerpoint/2010/main" val="19939083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Hộp Văn bản 3">
            <a:extLst>
              <a:ext uri="{FF2B5EF4-FFF2-40B4-BE49-F238E27FC236}">
                <a16:creationId xmlns:a16="http://schemas.microsoft.com/office/drawing/2014/main" id="{13A0C937-3E14-45DD-B011-2DE543C9CCCE}"/>
              </a:ext>
            </a:extLst>
          </p:cNvPr>
          <p:cNvSpPr txBox="1"/>
          <p:nvPr/>
        </p:nvSpPr>
        <p:spPr>
          <a:xfrm>
            <a:off x="457200" y="3306792"/>
            <a:ext cx="8398042" cy="1532334"/>
          </a:xfrm>
          <a:prstGeom prst="roundRect">
            <a:avLst/>
          </a:prstGeom>
          <a:ln/>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800" dirty="0">
                <a:latin typeface="Arial-Rounded" panose="020B0500000000000000" pitchFamily="34" charset="-93"/>
                <a:ea typeface="Arial-Rounded" panose="020B0500000000000000" pitchFamily="34" charset="-93"/>
                <a:cs typeface="Arial-Rounded" panose="020B0500000000000000" pitchFamily="34" charset="-93"/>
              </a:rPr>
              <a:t>	</a:t>
            </a:r>
            <a:r>
              <a:rPr lang="vi-VN" sz="28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Trên cây cao, đàn chào mào bay đi, bay lại. Mấy chú sáo đen vui ca véo von. Còn chim ri vẫn chăm chỉ. Chú tha rơm khô về khéo léo làm tổ</a:t>
            </a:r>
            <a:r>
              <a:rPr lang="en-US" sz="28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rPr>
              <a:t>.</a:t>
            </a:r>
            <a:endParaRPr lang="vi-VN" sz="2800" dirty="0">
              <a:solidFill>
                <a:schemeClr val="tx1"/>
              </a:solidFill>
              <a:latin typeface="Arial-Rounded" panose="020B0500000000000000" pitchFamily="34" charset="-93"/>
              <a:ea typeface="Arial-Rounded" panose="020B0500000000000000" pitchFamily="34" charset="-93"/>
              <a:cs typeface="Arial-Rounded" panose="020B0500000000000000" pitchFamily="34" charset="-93"/>
            </a:endParaRPr>
          </a:p>
        </p:txBody>
      </p:sp>
      <p:cxnSp>
        <p:nvCxnSpPr>
          <p:cNvPr id="6" name="Đường nối Thẳng 5">
            <a:extLst>
              <a:ext uri="{FF2B5EF4-FFF2-40B4-BE49-F238E27FC236}">
                <a16:creationId xmlns:a16="http://schemas.microsoft.com/office/drawing/2014/main" id="{C7544A9D-A5AD-4EA8-B148-F57DA015670C}"/>
              </a:ext>
            </a:extLst>
          </p:cNvPr>
          <p:cNvCxnSpPr>
            <a:cxnSpLocks/>
          </p:cNvCxnSpPr>
          <p:nvPr/>
        </p:nvCxnSpPr>
        <p:spPr>
          <a:xfrm>
            <a:off x="2542520" y="382748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7" name="Đường nối Thẳng 6">
            <a:extLst>
              <a:ext uri="{FF2B5EF4-FFF2-40B4-BE49-F238E27FC236}">
                <a16:creationId xmlns:a16="http://schemas.microsoft.com/office/drawing/2014/main" id="{7BD86998-9159-4E43-A6F0-8B9CA6DC39C8}"/>
              </a:ext>
            </a:extLst>
          </p:cNvPr>
          <p:cNvCxnSpPr>
            <a:cxnSpLocks/>
          </p:cNvCxnSpPr>
          <p:nvPr/>
        </p:nvCxnSpPr>
        <p:spPr>
          <a:xfrm>
            <a:off x="4150892" y="382748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8" name="Đường nối Thẳng 7">
            <a:extLst>
              <a:ext uri="{FF2B5EF4-FFF2-40B4-BE49-F238E27FC236}">
                <a16:creationId xmlns:a16="http://schemas.microsoft.com/office/drawing/2014/main" id="{AF5EA680-30CA-4E48-9A14-15526B053B84}"/>
              </a:ext>
            </a:extLst>
          </p:cNvPr>
          <p:cNvCxnSpPr>
            <a:cxnSpLocks/>
          </p:cNvCxnSpPr>
          <p:nvPr/>
        </p:nvCxnSpPr>
        <p:spPr>
          <a:xfrm>
            <a:off x="4881641" y="382748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9" name="Đường nối Thẳng 8">
            <a:extLst>
              <a:ext uri="{FF2B5EF4-FFF2-40B4-BE49-F238E27FC236}">
                <a16:creationId xmlns:a16="http://schemas.microsoft.com/office/drawing/2014/main" id="{63289386-776B-48DA-ADBA-D3B3F9199346}"/>
              </a:ext>
            </a:extLst>
          </p:cNvPr>
          <p:cNvCxnSpPr>
            <a:cxnSpLocks/>
          </p:cNvCxnSpPr>
          <p:nvPr/>
        </p:nvCxnSpPr>
        <p:spPr>
          <a:xfrm>
            <a:off x="1360777" y="4258800"/>
            <a:ext cx="421107" cy="0"/>
          </a:xfrm>
          <a:prstGeom prst="line">
            <a:avLst/>
          </a:prstGeom>
          <a:ln w="76200">
            <a:solidFill>
              <a:srgbClr val="FF0000"/>
            </a:solidFill>
          </a:ln>
        </p:spPr>
        <p:style>
          <a:lnRef idx="3">
            <a:schemeClr val="dk1"/>
          </a:lnRef>
          <a:fillRef idx="0">
            <a:schemeClr val="dk1"/>
          </a:fillRef>
          <a:effectRef idx="2">
            <a:schemeClr val="dk1"/>
          </a:effectRef>
          <a:fontRef idx="minor">
            <a:schemeClr val="tx1"/>
          </a:fontRef>
        </p:style>
      </p:cxnSp>
      <p:cxnSp>
        <p:nvCxnSpPr>
          <p:cNvPr id="11" name="Đường nối Thẳng 10">
            <a:extLst>
              <a:ext uri="{FF2B5EF4-FFF2-40B4-BE49-F238E27FC236}">
                <a16:creationId xmlns:a16="http://schemas.microsoft.com/office/drawing/2014/main" id="{554FB7B0-EEE8-4932-8967-69C45EF6D499}"/>
              </a:ext>
            </a:extLst>
          </p:cNvPr>
          <p:cNvCxnSpPr>
            <a:cxnSpLocks/>
          </p:cNvCxnSpPr>
          <p:nvPr/>
        </p:nvCxnSpPr>
        <p:spPr>
          <a:xfrm>
            <a:off x="3588850" y="4258800"/>
            <a:ext cx="421107" cy="0"/>
          </a:xfrm>
          <a:prstGeom prst="line">
            <a:avLst/>
          </a:prstGeom>
          <a:ln w="76200">
            <a:solidFill>
              <a:srgbClr val="FFFF00"/>
            </a:solidFill>
          </a:ln>
        </p:spPr>
        <p:style>
          <a:lnRef idx="3">
            <a:schemeClr val="dk1"/>
          </a:lnRef>
          <a:fillRef idx="0">
            <a:schemeClr val="dk1"/>
          </a:fillRef>
          <a:effectRef idx="2">
            <a:schemeClr val="dk1"/>
          </a:effectRef>
          <a:fontRef idx="minor">
            <a:schemeClr val="tx1"/>
          </a:fontRef>
        </p:style>
      </p:cxnSp>
      <p:cxnSp>
        <p:nvCxnSpPr>
          <p:cNvPr id="12" name="Đường nối Thẳng 11">
            <a:extLst>
              <a:ext uri="{FF2B5EF4-FFF2-40B4-BE49-F238E27FC236}">
                <a16:creationId xmlns:a16="http://schemas.microsoft.com/office/drawing/2014/main" id="{04C6ED0C-42BD-4DC5-9864-6D9E25DF2326}"/>
              </a:ext>
            </a:extLst>
          </p:cNvPr>
          <p:cNvCxnSpPr>
            <a:cxnSpLocks/>
          </p:cNvCxnSpPr>
          <p:nvPr/>
        </p:nvCxnSpPr>
        <p:spPr>
          <a:xfrm>
            <a:off x="3940338" y="4672565"/>
            <a:ext cx="421107" cy="0"/>
          </a:xfrm>
          <a:prstGeom prst="line">
            <a:avLst/>
          </a:prstGeom>
          <a:ln w="76200">
            <a:solidFill>
              <a:srgbClr val="FFFF00"/>
            </a:solidFill>
          </a:ln>
        </p:spPr>
        <p:style>
          <a:lnRef idx="3">
            <a:schemeClr val="dk1"/>
          </a:lnRef>
          <a:fillRef idx="0">
            <a:schemeClr val="dk1"/>
          </a:fillRef>
          <a:effectRef idx="2">
            <a:schemeClr val="dk1"/>
          </a:effectRef>
          <a:fontRef idx="minor">
            <a:schemeClr val="tx1"/>
          </a:fontRef>
        </p:style>
      </p:cxnSp>
      <p:pic>
        <p:nvPicPr>
          <p:cNvPr id="13" name="Picture 1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03202" y="340591"/>
            <a:ext cx="7862298" cy="2966201"/>
          </a:xfrm>
          <a:prstGeom prst="rect">
            <a:avLst/>
          </a:prstGeom>
        </p:spPr>
      </p:pic>
      <p:cxnSp>
        <p:nvCxnSpPr>
          <p:cNvPr id="14" name="Đường nối Thẳng 11">
            <a:extLst>
              <a:ext uri="{FF2B5EF4-FFF2-40B4-BE49-F238E27FC236}">
                <a16:creationId xmlns:a16="http://schemas.microsoft.com/office/drawing/2014/main" id="{04C6ED0C-42BD-4DC5-9864-6D9E25DF2326}"/>
              </a:ext>
            </a:extLst>
          </p:cNvPr>
          <p:cNvCxnSpPr>
            <a:cxnSpLocks/>
          </p:cNvCxnSpPr>
          <p:nvPr/>
        </p:nvCxnSpPr>
        <p:spPr>
          <a:xfrm>
            <a:off x="4445667" y="4678239"/>
            <a:ext cx="421107" cy="0"/>
          </a:xfrm>
          <a:prstGeom prst="line">
            <a:avLst/>
          </a:prstGeom>
          <a:ln w="76200">
            <a:solidFill>
              <a:srgbClr val="FFFF00"/>
            </a:solidFill>
          </a:ln>
        </p:spPr>
        <p:style>
          <a:lnRef idx="3">
            <a:schemeClr val="dk1"/>
          </a:lnRef>
          <a:fillRef idx="0">
            <a:schemeClr val="dk1"/>
          </a:fillRef>
          <a:effectRef idx="2">
            <a:schemeClr val="dk1"/>
          </a:effectRef>
          <a:fontRef idx="minor">
            <a:schemeClr val="tx1"/>
          </a:fontRef>
        </p:style>
      </p:cxnSp>
      <p:pic>
        <p:nvPicPr>
          <p:cNvPr id="16" name="42.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34959" y="639433"/>
            <a:ext cx="609600" cy="609600"/>
          </a:xfrm>
          <a:prstGeom prst="rect">
            <a:avLst/>
          </a:prstGeom>
        </p:spPr>
      </p:pic>
    </p:spTree>
    <p:extLst>
      <p:ext uri="{BB962C8B-B14F-4D97-AF65-F5344CB8AC3E}">
        <p14:creationId xmlns:p14="http://schemas.microsoft.com/office/powerpoint/2010/main" val="244635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5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circle(in)">
                                      <p:cBhvr>
                                        <p:cTn id="18" dur="250"/>
                                        <p:tgtEl>
                                          <p:spTgt spid="7"/>
                                        </p:tgtEl>
                                      </p:cBhvr>
                                    </p:animEffect>
                                  </p:childTnLst>
                                </p:cTn>
                              </p:par>
                              <p:par>
                                <p:cTn id="19" presetID="6" presetClass="entr" presetSubtype="16"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ircle(in)">
                                      <p:cBhvr>
                                        <p:cTn id="21" dur="250"/>
                                        <p:tgtEl>
                                          <p:spTgt spid="8"/>
                                        </p:tgtEl>
                                      </p:cBhvr>
                                    </p:animEffect>
                                  </p:childTnLst>
                                </p:cTn>
                              </p:par>
                              <p:par>
                                <p:cTn id="22" presetID="6" presetClass="entr" presetSubtype="16" fill="hold"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in)">
                                      <p:cBhvr>
                                        <p:cTn id="24" dur="250"/>
                                        <p:tgtEl>
                                          <p:spTgt spid="9"/>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circle(in)">
                                      <p:cBhvr>
                                        <p:cTn id="29" dur="250"/>
                                        <p:tgtEl>
                                          <p:spTgt spid="12"/>
                                        </p:tgtEl>
                                      </p:cBhvr>
                                    </p:animEffect>
                                  </p:childTnLst>
                                </p:cTn>
                              </p:par>
                              <p:par>
                                <p:cTn id="30" presetID="6" presetClass="entr" presetSubtype="16" fill="hold" nodeType="with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5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6" presetClass="entr" presetSubtype="16" fill="hold"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circle(in)">
                                      <p:cBhvr>
                                        <p:cTn id="37" dur="2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8" restart="whenNotActive" fill="hold" evtFilter="cancelBubble" nodeType="interactiveSeq">
                <p:stCondLst>
                  <p:cond evt="onClick" delay="0">
                    <p:tgtEl>
                      <p:spTgt spid="16"/>
                    </p:tgtEl>
                  </p:cond>
                </p:stCondLst>
                <p:endSync evt="end" delay="0">
                  <p:rtn val="all"/>
                </p:endSync>
                <p:childTnLst>
                  <p:par>
                    <p:cTn id="39" fill="hold">
                      <p:stCondLst>
                        <p:cond delay="0"/>
                      </p:stCondLst>
                      <p:childTnLst>
                        <p:par>
                          <p:cTn id="40" fill="hold">
                            <p:stCondLst>
                              <p:cond delay="0"/>
                            </p:stCondLst>
                            <p:childTnLst>
                              <p:par>
                                <p:cTn id="41" presetID="1" presetClass="mediacall" presetSubtype="0" fill="hold" nodeType="clickEffect">
                                  <p:stCondLst>
                                    <p:cond delay="0"/>
                                  </p:stCondLst>
                                  <p:childTnLst>
                                    <p:cmd type="call" cmd="playFrom(0.0)">
                                      <p:cBhvr>
                                        <p:cTn id="42" dur="16069" fill="hold"/>
                                        <p:tgtEl>
                                          <p:spTgt spid="16"/>
                                        </p:tgtEl>
                                      </p:cBhvr>
                                    </p:cmd>
                                  </p:childTnLst>
                                </p:cTn>
                              </p:par>
                            </p:childTnLst>
                          </p:cTn>
                        </p:par>
                      </p:childTnLst>
                    </p:cTn>
                  </p:par>
                </p:childTnLst>
              </p:cTn>
              <p:nextCondLst>
                <p:cond evt="onClick" delay="0">
                  <p:tgtEl>
                    <p:spTgt spid="16"/>
                  </p:tgtEl>
                </p:cond>
              </p:nextCondLst>
            </p:seq>
            <p:audio>
              <p:cMediaNode vol="80000">
                <p:cTn id="43" fill="hold" display="0">
                  <p:stCondLst>
                    <p:cond delay="indefinite"/>
                  </p:stCondLst>
                  <p:endCondLst>
                    <p:cond evt="onStopAudio" delay="0">
                      <p:tgtEl>
                        <p:sldTgt/>
                      </p:tgtEl>
                    </p:cond>
                  </p:endCondLst>
                </p:cTn>
                <p:tgtEl>
                  <p:spTgt spid="16"/>
                </p:tgtEl>
              </p:cMediaNode>
            </p:audio>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120" y="638353"/>
            <a:ext cx="7677510" cy="4065917"/>
          </a:xfrm>
          <a:prstGeom prst="rect">
            <a:avLst/>
          </a:prstGeom>
        </p:spPr>
      </p:pic>
    </p:spTree>
    <p:extLst>
      <p:ext uri="{BB962C8B-B14F-4D97-AF65-F5344CB8AC3E}">
        <p14:creationId xmlns:p14="http://schemas.microsoft.com/office/powerpoint/2010/main" val="3678562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9" name="直接连接符 48">
            <a:extLst>
              <a:ext uri="{FF2B5EF4-FFF2-40B4-BE49-F238E27FC236}">
                <a16:creationId xmlns:a16="http://schemas.microsoft.com/office/drawing/2014/main" id="{43E6B545-55AD-4277-8656-51CB1DDAEC19}"/>
              </a:ext>
            </a:extLst>
          </p:cNvPr>
          <p:cNvCxnSpPr>
            <a:cxnSpLocks/>
          </p:cNvCxnSpPr>
          <p:nvPr/>
        </p:nvCxnSpPr>
        <p:spPr>
          <a:xfrm>
            <a:off x="4572000" y="1727200"/>
            <a:ext cx="0" cy="1509529"/>
          </a:xfrm>
          <a:prstGeom prst="line">
            <a:avLst/>
          </a:prstGeom>
          <a:ln w="12700">
            <a:solidFill>
              <a:schemeClr val="accent1"/>
            </a:solidFill>
            <a:prstDash val="solid"/>
          </a:ln>
        </p:spPr>
        <p:style>
          <a:lnRef idx="1">
            <a:schemeClr val="accent1"/>
          </a:lnRef>
          <a:fillRef idx="0">
            <a:schemeClr val="accent1"/>
          </a:fillRef>
          <a:effectRef idx="0">
            <a:schemeClr val="accent1"/>
          </a:effectRef>
          <a:fontRef idx="minor">
            <a:schemeClr val="tx1"/>
          </a:fontRef>
        </p:style>
      </p:cxnSp>
      <p:pic>
        <p:nvPicPr>
          <p:cNvPr id="43" name="图片 42">
            <a:extLst>
              <a:ext uri="{FF2B5EF4-FFF2-40B4-BE49-F238E27FC236}">
                <a16:creationId xmlns:a16="http://schemas.microsoft.com/office/drawing/2014/main" id="{9244FC8B-A50B-44C4-8B4D-AA9A69235B66}"/>
              </a:ext>
            </a:extLst>
          </p:cNvPr>
          <p:cNvPicPr>
            <a:picLocks noChangeAspect="1"/>
          </p:cNvPicPr>
          <p:nvPr/>
        </p:nvPicPr>
        <p:blipFill>
          <a:blip r:embed="rId3"/>
          <a:stretch>
            <a:fillRect/>
          </a:stretch>
        </p:blipFill>
        <p:spPr>
          <a:xfrm>
            <a:off x="2099103" y="1676558"/>
            <a:ext cx="1758548" cy="1604082"/>
          </a:xfrm>
          <a:prstGeom prst="rect">
            <a:avLst/>
          </a:prstGeom>
        </p:spPr>
      </p:pic>
      <p:sp>
        <p:nvSpPr>
          <p:cNvPr id="59" name="矩形 58">
            <a:extLst>
              <a:ext uri="{FF2B5EF4-FFF2-40B4-BE49-F238E27FC236}">
                <a16:creationId xmlns:a16="http://schemas.microsoft.com/office/drawing/2014/main" id="{8ACD7B34-5D5E-46E7-BA40-30CF3F831318}"/>
              </a:ext>
            </a:extLst>
          </p:cNvPr>
          <p:cNvSpPr/>
          <p:nvPr/>
        </p:nvSpPr>
        <p:spPr>
          <a:xfrm>
            <a:off x="2514695" y="1755572"/>
            <a:ext cx="987006" cy="969433"/>
          </a:xfrm>
          <a:prstGeom prst="rect">
            <a:avLst/>
          </a:prstGeom>
        </p:spPr>
        <p:txBody>
          <a:bodyPr wrap="square">
            <a:spAutoFit/>
          </a:bodyPr>
          <a:lstStyle/>
          <a:p>
            <a:pPr lvl="0" algn="ctr">
              <a:lnSpc>
                <a:spcPct val="150000"/>
              </a:lnSpc>
            </a:pPr>
            <a:r>
              <a:rPr lang="vi-VN"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ao</a:t>
            </a:r>
            <a:endParaRPr lang="zh-CN" altLang="en-US"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pic>
        <p:nvPicPr>
          <p:cNvPr id="44" name="图片 43">
            <a:extLst>
              <a:ext uri="{FF2B5EF4-FFF2-40B4-BE49-F238E27FC236}">
                <a16:creationId xmlns:a16="http://schemas.microsoft.com/office/drawing/2014/main" id="{487152D1-3CF5-4FCE-A33D-96DBC1031EEE}"/>
              </a:ext>
            </a:extLst>
          </p:cNvPr>
          <p:cNvPicPr>
            <a:picLocks noChangeAspect="1"/>
          </p:cNvPicPr>
          <p:nvPr/>
        </p:nvPicPr>
        <p:blipFill>
          <a:blip r:embed="rId3"/>
          <a:stretch>
            <a:fillRect/>
          </a:stretch>
        </p:blipFill>
        <p:spPr>
          <a:xfrm>
            <a:off x="5059169" y="1676558"/>
            <a:ext cx="1758548" cy="1604082"/>
          </a:xfrm>
          <a:prstGeom prst="rect">
            <a:avLst/>
          </a:prstGeom>
        </p:spPr>
      </p:pic>
      <p:sp>
        <p:nvSpPr>
          <p:cNvPr id="15" name="Hộp Văn bản 14">
            <a:extLst>
              <a:ext uri="{FF2B5EF4-FFF2-40B4-BE49-F238E27FC236}">
                <a16:creationId xmlns:a16="http://schemas.microsoft.com/office/drawing/2014/main" id="{6F8FC25F-868B-44D1-BEE6-9C3193D44EA6}"/>
              </a:ext>
            </a:extLst>
          </p:cNvPr>
          <p:cNvSpPr txBox="1"/>
          <p:nvPr/>
        </p:nvSpPr>
        <p:spPr>
          <a:xfrm>
            <a:off x="1842045" y="707616"/>
            <a:ext cx="5796793" cy="646331"/>
          </a:xfrm>
          <a:prstGeom prst="rect">
            <a:avLst/>
          </a:prstGeom>
          <a:noFill/>
        </p:spPr>
        <p:txBody>
          <a:bodyPr wrap="square" rtlCol="0">
            <a:spAutoFit/>
          </a:bodyPr>
          <a:lstStyle/>
          <a:p>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chứa</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vần</a:t>
            </a:r>
            <a:r>
              <a:rPr lang="en-US" sz="3600" dirty="0">
                <a:solidFill>
                  <a:srgbClr val="9CBE5B"/>
                </a:solidFill>
                <a:latin typeface="Arial-Rounded" panose="020B0500000000000000" pitchFamily="34" charset="-93"/>
                <a:ea typeface="Arial-Rounded" panose="020B0500000000000000" pitchFamily="34" charset="-93"/>
                <a:cs typeface="Arial-Rounded" panose="020B0500000000000000" pitchFamily="34" charset="-93"/>
              </a:rPr>
              <a:t> </a:t>
            </a:r>
            <a:r>
              <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ao</a:t>
            </a:r>
            <a:r>
              <a:rPr lang="en-US"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 </a:t>
            </a:r>
            <a:r>
              <a:rPr lang="vi-VN" sz="3600" dirty="0">
                <a:solidFill>
                  <a:srgbClr val="FF0000"/>
                </a:solidFill>
                <a:latin typeface="Arial-Rounded" panose="020B0500000000000000" pitchFamily="34" charset="-93"/>
                <a:ea typeface="Arial-Rounded" panose="020B0500000000000000" pitchFamily="34" charset="-93"/>
                <a:cs typeface="Arial-Rounded" panose="020B0500000000000000" pitchFamily="34" charset="-93"/>
              </a:rPr>
              <a:t>eo</a:t>
            </a:r>
          </a:p>
        </p:txBody>
      </p:sp>
      <p:sp>
        <p:nvSpPr>
          <p:cNvPr id="16" name="矩形 58">
            <a:extLst>
              <a:ext uri="{FF2B5EF4-FFF2-40B4-BE49-F238E27FC236}">
                <a16:creationId xmlns:a16="http://schemas.microsoft.com/office/drawing/2014/main" id="{9E876B3B-F5D9-413E-BC19-5EAF1CA03CBF}"/>
              </a:ext>
            </a:extLst>
          </p:cNvPr>
          <p:cNvSpPr/>
          <p:nvPr/>
        </p:nvSpPr>
        <p:spPr>
          <a:xfrm>
            <a:off x="5444940" y="1755572"/>
            <a:ext cx="987006" cy="969433"/>
          </a:xfrm>
          <a:prstGeom prst="rect">
            <a:avLst/>
          </a:prstGeom>
        </p:spPr>
        <p:txBody>
          <a:bodyPr wrap="square">
            <a:spAutoFit/>
          </a:bodyPr>
          <a:lstStyle/>
          <a:p>
            <a:pPr lvl="0" algn="ctr">
              <a:lnSpc>
                <a:spcPct val="150000"/>
              </a:lnSpc>
            </a:pPr>
            <a:r>
              <a:rPr lang="vi-VN" altLang="zh-CN"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rPr>
              <a:t>eo</a:t>
            </a:r>
            <a:endParaRPr lang="zh-CN" altLang="en-US" sz="4400" b="1" dirty="0">
              <a:solidFill>
                <a:schemeClr val="bg1"/>
              </a:solidFill>
              <a:latin typeface="Arial-Rounded" panose="020B0500000000000000" pitchFamily="34" charset="-93"/>
              <a:ea typeface="Arial-Rounded" panose="020B0500000000000000" pitchFamily="34" charset="-93"/>
              <a:cs typeface="Arial-Rounded" panose="020B0500000000000000" pitchFamily="34" charset="-93"/>
              <a:sym typeface="+mn-lt"/>
            </a:endParaRPr>
          </a:p>
        </p:txBody>
      </p:sp>
      <p:sp>
        <p:nvSpPr>
          <p:cNvPr id="17" name="Hộp Văn bản 16">
            <a:extLst>
              <a:ext uri="{FF2B5EF4-FFF2-40B4-BE49-F238E27FC236}">
                <a16:creationId xmlns:a16="http://schemas.microsoft.com/office/drawing/2014/main" id="{B0FE6C76-354A-46C4-B9D3-9617447A57CF}"/>
              </a:ext>
            </a:extLst>
          </p:cNvPr>
          <p:cNvSpPr txBox="1"/>
          <p:nvPr/>
        </p:nvSpPr>
        <p:spPr>
          <a:xfrm>
            <a:off x="1444396" y="3466942"/>
            <a:ext cx="6592089" cy="646331"/>
          </a:xfrm>
          <a:prstGeom prst="rect">
            <a:avLst/>
          </a:prstGeom>
          <a:noFill/>
        </p:spPr>
        <p:txBody>
          <a:bodyPr wrap="square" rtlCol="0">
            <a:spAutoFit/>
          </a:bodyPr>
          <a:lstStyle/>
          <a:p>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Đặt</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câu</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với</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từ</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ngữ</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vừa</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tìm</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 </a:t>
            </a:r>
            <a:r>
              <a:rPr lang="en-US" sz="3600" dirty="0" err="1">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được</a:t>
            </a:r>
            <a:r>
              <a:rPr lang="en-US"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rPr>
              <a:t>.</a:t>
            </a:r>
            <a:endParaRPr lang="vi-VN" sz="3600" dirty="0">
              <a:solidFill>
                <a:srgbClr val="5F8C26"/>
              </a:solidFill>
              <a:latin typeface="Arial-Rounded" panose="020B0500000000000000" pitchFamily="34" charset="-93"/>
              <a:ea typeface="Arial-Rounded" panose="020B0500000000000000" pitchFamily="34" charset="-93"/>
              <a:cs typeface="Arial-Rounded" panose="020B0500000000000000" pitchFamily="34" charset="-93"/>
            </a:endParaRPr>
          </a:p>
        </p:txBody>
      </p:sp>
    </p:spTree>
    <p:extLst>
      <p:ext uri="{BB962C8B-B14F-4D97-AF65-F5344CB8AC3E}">
        <p14:creationId xmlns:p14="http://schemas.microsoft.com/office/powerpoint/2010/main" val="9988381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600"/>
                            </p:stCondLst>
                            <p:childTnLst>
                              <p:par>
                                <p:cTn id="5" presetID="49" presetClass="entr" presetSubtype="0" decel="100000"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 calcmode="lin" valueType="num">
                                      <p:cBhvr>
                                        <p:cTn id="7" dur="500" fill="hold"/>
                                        <p:tgtEl>
                                          <p:spTgt spid="49"/>
                                        </p:tgtEl>
                                        <p:attrNameLst>
                                          <p:attrName>ppt_w</p:attrName>
                                        </p:attrNameLst>
                                      </p:cBhvr>
                                      <p:tavLst>
                                        <p:tav tm="0">
                                          <p:val>
                                            <p:fltVal val="0"/>
                                          </p:val>
                                        </p:tav>
                                        <p:tav tm="100000">
                                          <p:val>
                                            <p:strVal val="#ppt_w"/>
                                          </p:val>
                                        </p:tav>
                                      </p:tavLst>
                                    </p:anim>
                                    <p:anim calcmode="lin" valueType="num">
                                      <p:cBhvr>
                                        <p:cTn id="8" dur="500" fill="hold"/>
                                        <p:tgtEl>
                                          <p:spTgt spid="49"/>
                                        </p:tgtEl>
                                        <p:attrNameLst>
                                          <p:attrName>ppt_h</p:attrName>
                                        </p:attrNameLst>
                                      </p:cBhvr>
                                      <p:tavLst>
                                        <p:tav tm="0">
                                          <p:val>
                                            <p:fltVal val="0"/>
                                          </p:val>
                                        </p:tav>
                                        <p:tav tm="100000">
                                          <p:val>
                                            <p:strVal val="#ppt_h"/>
                                          </p:val>
                                        </p:tav>
                                      </p:tavLst>
                                    </p:anim>
                                    <p:anim calcmode="lin" valueType="num">
                                      <p:cBhvr>
                                        <p:cTn id="9" dur="500" fill="hold"/>
                                        <p:tgtEl>
                                          <p:spTgt spid="49"/>
                                        </p:tgtEl>
                                        <p:attrNameLst>
                                          <p:attrName>style.rotation</p:attrName>
                                        </p:attrNameLst>
                                      </p:cBhvr>
                                      <p:tavLst>
                                        <p:tav tm="0">
                                          <p:val>
                                            <p:fltVal val="360"/>
                                          </p:val>
                                        </p:tav>
                                        <p:tav tm="100000">
                                          <p:val>
                                            <p:fltVal val="0"/>
                                          </p:val>
                                        </p:tav>
                                      </p:tavLst>
                                    </p:anim>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59"/>
                                        </p:tgtEl>
                                        <p:attrNameLst>
                                          <p:attrName>style.visibility</p:attrName>
                                        </p:attrNameLst>
                                      </p:cBhvr>
                                      <p:to>
                                        <p:strVal val="visible"/>
                                      </p:to>
                                    </p:set>
                                    <p:animEffect transition="in" filter="wipe(down)">
                                      <p:cBhvr>
                                        <p:cTn id="21" dur="500"/>
                                        <p:tgtEl>
                                          <p:spTgt spid="59"/>
                                        </p:tgtEl>
                                      </p:cBhvr>
                                    </p:animEffect>
                                  </p:childTnLst>
                                </p:cTn>
                              </p:par>
                            </p:childTnLst>
                          </p:cTn>
                        </p:par>
                        <p:par>
                          <p:cTn id="22" fill="hold">
                            <p:stCondLst>
                              <p:cond delay="500"/>
                            </p:stCondLst>
                            <p:childTnLst>
                              <p:par>
                                <p:cTn id="23" presetID="6" presetClass="entr" presetSubtype="16" fill="hold" nodeType="afterEffect">
                                  <p:stCondLst>
                                    <p:cond delay="0"/>
                                  </p:stCondLst>
                                  <p:childTnLst>
                                    <p:set>
                                      <p:cBhvr>
                                        <p:cTn id="24" dur="1" fill="hold">
                                          <p:stCondLst>
                                            <p:cond delay="0"/>
                                          </p:stCondLst>
                                        </p:cTn>
                                        <p:tgtEl>
                                          <p:spTgt spid="43"/>
                                        </p:tgtEl>
                                        <p:attrNameLst>
                                          <p:attrName>style.visibility</p:attrName>
                                        </p:attrNameLst>
                                      </p:cBhvr>
                                      <p:to>
                                        <p:strVal val="visible"/>
                                      </p:to>
                                    </p:set>
                                    <p:animEffect transition="in" filter="circle(in)">
                                      <p:cBhvr>
                                        <p:cTn id="25" dur="600"/>
                                        <p:tgtEl>
                                          <p:spTgt spid="43"/>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down)">
                                      <p:cBhvr>
                                        <p:cTn id="30" dur="500"/>
                                        <p:tgtEl>
                                          <p:spTgt spid="16"/>
                                        </p:tgtEl>
                                      </p:cBhvr>
                                    </p:animEffect>
                                  </p:childTnLst>
                                </p:cTn>
                              </p:par>
                              <p:par>
                                <p:cTn id="31" presetID="6" presetClass="entr" presetSubtype="16" fill="hold" nodeType="with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circle(in)">
                                      <p:cBhvr>
                                        <p:cTn id="33" dur="600"/>
                                        <p:tgtEl>
                                          <p:spTgt spid="44"/>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anim calcmode="lin" valueType="num">
                                      <p:cBhvr additive="base">
                                        <p:cTn id="38" dur="500" fill="hold"/>
                                        <p:tgtEl>
                                          <p:spTgt spid="17"/>
                                        </p:tgtEl>
                                        <p:attrNameLst>
                                          <p:attrName>ppt_x</p:attrName>
                                        </p:attrNameLst>
                                      </p:cBhvr>
                                      <p:tavLst>
                                        <p:tav tm="0">
                                          <p:val>
                                            <p:strVal val="#ppt_x"/>
                                          </p:val>
                                        </p:tav>
                                        <p:tav tm="100000">
                                          <p:val>
                                            <p:strVal val="#ppt_x"/>
                                          </p:val>
                                        </p:tav>
                                      </p:tavLst>
                                    </p:anim>
                                    <p:anim calcmode="lin" valueType="num">
                                      <p:cBhvr additive="base">
                                        <p:cTn id="39"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p:bldP spid="15" grpId="0"/>
      <p:bldP spid="16" grpId="0"/>
      <p:bldP spid="17"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夏日小清新彩色手绘ppt模板"/>
</p:tagLst>
</file>

<file path=ppt/theme/theme1.xml><?xml version="1.0" encoding="utf-8"?>
<a:theme xmlns:a="http://schemas.openxmlformats.org/drawingml/2006/main" name="Office 主题​​">
  <a:themeElements>
    <a:clrScheme name="Office 主题​​">
      <a:dk1>
        <a:srgbClr val="000000"/>
      </a:dk1>
      <a:lt1>
        <a:srgbClr val="FFFFFF"/>
      </a:lt1>
      <a:dk2>
        <a:srgbClr val="778495"/>
      </a:dk2>
      <a:lt2>
        <a:srgbClr val="F0F0F0"/>
      </a:lt2>
      <a:accent1>
        <a:srgbClr val="B2D78B"/>
      </a:accent1>
      <a:accent2>
        <a:srgbClr val="7FBC40"/>
      </a:accent2>
      <a:accent3>
        <a:srgbClr val="4AA03F"/>
      </a:accent3>
      <a:accent4>
        <a:srgbClr val="37782F"/>
      </a:accent4>
      <a:accent5>
        <a:srgbClr val="15884A"/>
      </a:accent5>
      <a:accent6>
        <a:srgbClr val="7A9156"/>
      </a:accent6>
      <a:hlink>
        <a:srgbClr val="B2D78B"/>
      </a:hlink>
      <a:folHlink>
        <a:srgbClr val="BFBFBF"/>
      </a:folHlink>
    </a:clrScheme>
    <a:fontScheme name="Office 主题​​">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631</TotalTime>
  <Words>87</Words>
  <Application>Microsoft Office PowerPoint</Application>
  <PresentationFormat>On-screen Show (16:9)</PresentationFormat>
  <Paragraphs>18</Paragraphs>
  <Slides>9</Slides>
  <Notes>1</Notes>
  <HiddenSlides>0</HiddenSlides>
  <MMClips>2</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DengXian</vt:lpstr>
      <vt:lpstr>Arial</vt:lpstr>
      <vt:lpstr>Arial-Rounded</vt:lpstr>
      <vt:lpstr>Calibri</vt:lpstr>
      <vt:lpstr>Calibri Light</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Bản trình bày PowerPoint</dc:title>
  <cp:lastModifiedBy>STD HANH</cp:lastModifiedBy>
  <cp:revision>370</cp:revision>
  <dcterms:created xsi:type="dcterms:W3CDTF">2017-07-29T07:38:32Z</dcterms:created>
  <dcterms:modified xsi:type="dcterms:W3CDTF">2025-11-10T08:51:42Z</dcterms:modified>
</cp:coreProperties>
</file>