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3" r:id="rId11"/>
    <p:sldId id="266" r:id="rId12"/>
    <p:sldId id="267" r:id="rId13"/>
    <p:sldId id="26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  <p14:sldId id="269"/>
          </p14:sldIdLst>
        </p14:section>
        <p14:section name="Tiết 2" id="{296681D4-24D5-4E6B-BA02-9A1D8E4D5F1E}">
          <p14:sldIdLst>
            <p14:sldId id="263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858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4-&#273;o&#803;c.mp3" TargetMode="Externa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4-nh&#226;&#803;n%20bi&#234;&#769;t.mp3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altLang="zh-CN" sz="8800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zh-CN" altLang="en-US" sz="8800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44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2242531" y="4516925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D:\lớp 1( năm học 2020-2021)\đọc 44 t2.jpg"/>
          <p:cNvPicPr>
            <a:picLocks noChangeAspect="1" noChangeArrowheads="1"/>
          </p:cNvPicPr>
          <p:nvPr/>
        </p:nvPicPr>
        <p:blipFill>
          <a:blip r:embed="rId3"/>
          <a:srcRect l="3855" t="11850" r="7269"/>
          <a:stretch>
            <a:fillRect/>
          </a:stretch>
        </p:blipFill>
        <p:spPr bwMode="auto">
          <a:xfrm>
            <a:off x="642026" y="690664"/>
            <a:ext cx="7947497" cy="309928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49611" y="1459749"/>
            <a:ext cx="79527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nấu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chăm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cháu.Mỗi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lần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hay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kể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xưa.Lời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en-US" sz="3200" dirty="0"/>
          </a:p>
        </p:txBody>
      </p:sp>
      <p:cxnSp>
        <p:nvCxnSpPr>
          <p:cNvPr id="17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5756035" y="4778537"/>
            <a:ext cx="290763" cy="25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3091220" y="3871609"/>
            <a:ext cx="371827" cy="907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44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862774" y="1715418"/>
            <a:ext cx="498339" cy="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ớp 1( năm học 2020-2021)\nói bài 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12" y="631065"/>
            <a:ext cx="7817476" cy="417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103" y="16765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495242" y="1561015"/>
            <a:ext cx="987006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16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641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35211" y="1522109"/>
            <a:ext cx="1267145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hình 1 bài 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430" y="674970"/>
            <a:ext cx="7455988" cy="3159275"/>
          </a:xfrm>
          <a:prstGeom prst="rect">
            <a:avLst/>
          </a:prstGeom>
          <a:noFill/>
        </p:spPr>
      </p:pic>
      <p:pic>
        <p:nvPicPr>
          <p:cNvPr id="11" name="44-nhận biế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740423" y="222413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37746" y="595717"/>
            <a:ext cx="673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7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019369" y="3713337"/>
            <a:ext cx="419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xíu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336050" y="4430163"/>
            <a:ext cx="502490" cy="56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 flipV="1">
            <a:off x="2607008" y="4425417"/>
            <a:ext cx="491212" cy="103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3870640" y="4416357"/>
            <a:ext cx="458176" cy="10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 flipV="1">
            <a:off x="5104125" y="4396902"/>
            <a:ext cx="547645" cy="27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6614809" y="4414682"/>
            <a:ext cx="423537" cy="16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 flipV="1">
            <a:off x="7625699" y="4406630"/>
            <a:ext cx="428803" cy="5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D:\lớp 1( năm học 2020-2021)\hình hư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661" y="1615614"/>
            <a:ext cx="5901774" cy="1866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22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804641" y="3891063"/>
            <a:ext cx="403544" cy="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2598658" y="3237655"/>
            <a:ext cx="180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 flipV="1">
            <a:off x="3663801" y="3910519"/>
            <a:ext cx="353724" cy="7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4307982" y="3215333"/>
            <a:ext cx="2562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593779" y="3215332"/>
            <a:ext cx="209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cừu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 flipV="1">
            <a:off x="7889132" y="3852150"/>
            <a:ext cx="408562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5690681" y="3929974"/>
            <a:ext cx="41828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D:\lớp 1( năm học 2020-2021)\rì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95" y="1197735"/>
            <a:ext cx="1912512" cy="1918952"/>
          </a:xfrm>
          <a:prstGeom prst="rect">
            <a:avLst/>
          </a:prstGeom>
          <a:noFill/>
        </p:spPr>
      </p:pic>
      <p:pic>
        <p:nvPicPr>
          <p:cNvPr id="1031" name="Picture 7" descr="D:\lớp 1( năm học 2020-2021)\đị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8879" y="1403797"/>
            <a:ext cx="2292439" cy="1679217"/>
          </a:xfrm>
          <a:prstGeom prst="rect">
            <a:avLst/>
          </a:prstGeom>
          <a:noFill/>
        </p:spPr>
      </p:pic>
      <p:pic>
        <p:nvPicPr>
          <p:cNvPr id="1032" name="Picture 8" descr="D:\lớp 1( năm học 2020-2021)\lị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7605" y="1635616"/>
            <a:ext cx="1706450" cy="1429555"/>
          </a:xfrm>
          <a:prstGeom prst="rect">
            <a:avLst/>
          </a:prstGeom>
          <a:noFill/>
        </p:spPr>
      </p:pic>
      <p:pic>
        <p:nvPicPr>
          <p:cNvPr id="1033" name="Picture 9" descr="D:\lớp 1( năm học 2020-2021)\cừ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4513" y="1674253"/>
            <a:ext cx="2009104" cy="1340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ớp 1( năm học 2020-2021)\đọc 44.jpg"/>
          <p:cNvPicPr>
            <a:picLocks noChangeAspect="1" noChangeArrowheads="1"/>
          </p:cNvPicPr>
          <p:nvPr/>
        </p:nvPicPr>
        <p:blipFill>
          <a:blip r:embed="rId2" cstate="print"/>
          <a:srcRect l="9110" r="6540"/>
          <a:stretch>
            <a:fillRect/>
          </a:stretch>
        </p:blipFill>
        <p:spPr bwMode="auto">
          <a:xfrm>
            <a:off x="856033" y="560681"/>
            <a:ext cx="7568119" cy="4273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216" t="12118" r="2363"/>
          <a:stretch>
            <a:fillRect/>
          </a:stretch>
        </p:blipFill>
        <p:spPr bwMode="auto">
          <a:xfrm>
            <a:off x="787939" y="622571"/>
            <a:ext cx="7762673" cy="1301588"/>
          </a:xfrm>
          <a:prstGeom prst="rect">
            <a:avLst/>
          </a:prstGeom>
          <a:noFill/>
        </p:spPr>
      </p:pic>
      <p:pic>
        <p:nvPicPr>
          <p:cNvPr id="3075" name="Picture 3" descr="D:\lớp 1( năm học 2020-2021)\chữ iu viết thườ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9331" y="1096210"/>
            <a:ext cx="3674907" cy="3076956"/>
          </a:xfrm>
          <a:prstGeom prst="rect">
            <a:avLst/>
          </a:prstGeom>
          <a:noFill/>
        </p:spPr>
      </p:pic>
      <p:pic>
        <p:nvPicPr>
          <p:cNvPr id="3076" name="Picture 4" descr="D:\lớp 1( năm học 2020-2021)\chữ ưu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0900" y="1106076"/>
            <a:ext cx="3596632" cy="300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1667" y="660890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431369" y="659562"/>
            <a:ext cx="15519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5025108" y="65983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969379" y="2761970"/>
            <a:ext cx="26682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766551" y="2748816"/>
            <a:ext cx="28225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586" t="10722" r="2491"/>
          <a:stretch>
            <a:fillRect/>
          </a:stretch>
        </p:blipFill>
        <p:spPr bwMode="auto">
          <a:xfrm>
            <a:off x="612843" y="1050586"/>
            <a:ext cx="7830766" cy="2140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95</Words>
  <Application>Microsoft Office PowerPoint</Application>
  <PresentationFormat>On-screen Show (16:9)</PresentationFormat>
  <Paragraphs>32</Paragraphs>
  <Slides>13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等线</vt:lpstr>
      <vt:lpstr>等线 Light</vt:lpstr>
      <vt:lpstr>DFPWaWaW5-GB5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STD_DELL</cp:lastModifiedBy>
  <cp:revision>391</cp:revision>
  <dcterms:created xsi:type="dcterms:W3CDTF">2017-07-29T07:38:32Z</dcterms:created>
  <dcterms:modified xsi:type="dcterms:W3CDTF">2021-12-24T05:55:26Z</dcterms:modified>
</cp:coreProperties>
</file>