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57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3640-0493-4D4A-8DF5-76B03868B68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B91B-204F-40A5-AAF3-07CAC89C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2061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>
          <a:xfrm>
            <a:off x="1374531" y="456784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vi-VN" dirty="0"/>
            </a:br>
            <a:r>
              <a:rPr lang="vi-VN" dirty="0"/>
              <a:t>   </a:t>
            </a:r>
            <a:br>
              <a:rPr lang="vi-VN" dirty="0"/>
            </a:br>
            <a:br>
              <a:rPr lang="vi-VN" dirty="0"/>
            </a:br>
            <a:r>
              <a:rPr lang="vi-VN" sz="4000" dirty="0">
                <a:latin typeface="Calibri" pitchFamily="34" charset="0"/>
                <a:cs typeface="Calibri" pitchFamily="34" charset="0"/>
              </a:rPr>
              <a:t>Nghỉ hè, bố cho Nga đi bể bơi. Nga chăm chỉ bơi.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br>
              <a:rPr lang="vi-VN" sz="4000" dirty="0">
                <a:latin typeface="Calibri" pitchFamily="34" charset="0"/>
                <a:cs typeface="Calibri" pitchFamily="34" charset="0"/>
              </a:rPr>
            </a:br>
            <a:br>
              <a:rPr lang="vi-VN" dirty="0"/>
            </a:br>
            <a:br>
              <a:rPr lang="vi-VN" dirty="0"/>
            </a:br>
            <a:br>
              <a:rPr lang="vi-VN" dirty="0"/>
            </a:br>
            <a:endParaRPr 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644900" y="82550"/>
            <a:ext cx="465503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Ôn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khởi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động</a:t>
            </a:r>
            <a:r>
              <a:rPr lang="en-US" sz="4400" b="1" dirty="0">
                <a:cs typeface="Times New Roman" pitchFamily="18" charset="0"/>
              </a:rPr>
              <a:t> </a:t>
            </a:r>
            <a:endParaRPr lang="en-US" sz="4000" dirty="0">
              <a:cs typeface="Times New Roman" pitchFamily="18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739411" y="2370254"/>
            <a:ext cx="99792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Calibri" pitchFamily="34" charset="0"/>
                <a:cs typeface="Calibri" pitchFamily="34" charset="0"/>
              </a:rPr>
              <a:t>bàn chân, tấm gỗ, chăm chỉ, ngọn cỏ, bến đò</a:t>
            </a:r>
            <a:br>
              <a:rPr lang="vi-VN" sz="3600" dirty="0">
                <a:latin typeface="Calibri" pitchFamily="34" charset="0"/>
                <a:cs typeface="Calibri" pitchFamily="34" charset="0"/>
              </a:rPr>
            </a:br>
            <a:r>
              <a:rPr lang="vi-VN" sz="4000" dirty="0"/>
              <a:t>   </a:t>
            </a:r>
            <a:br>
              <a:rPr lang="vi-VN" sz="4000" dirty="0"/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482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36BA701-2DAC-4EE1-BBE8-D9B804107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09978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32E5559-D16C-4F91-A42C-75CF70CA5821}"/>
              </a:ext>
            </a:extLst>
          </p:cNvPr>
          <p:cNvSpPr txBox="1"/>
          <p:nvPr/>
        </p:nvSpPr>
        <p:spPr>
          <a:xfrm>
            <a:off x="2851958" y="5517799"/>
            <a:ext cx="6994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cốm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thôn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xóm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D86315-5AF7-4DD8-87BE-55EC0D38AD1D}"/>
              </a:ext>
            </a:extLst>
          </p:cNvPr>
          <p:cNvSpPr txBox="1"/>
          <p:nvPr/>
        </p:nvSpPr>
        <p:spPr>
          <a:xfrm>
            <a:off x="8702278" y="5561759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76F02A-74E4-4F32-AA6C-3B83CEEA632F}"/>
              </a:ext>
            </a:extLst>
          </p:cNvPr>
          <p:cNvSpPr txBox="1"/>
          <p:nvPr/>
        </p:nvSpPr>
        <p:spPr>
          <a:xfrm>
            <a:off x="4890355" y="5561764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ôm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508C73-5EF6-4F25-B6FF-7C6B8B4348AA}"/>
              </a:ext>
            </a:extLst>
          </p:cNvPr>
          <p:cNvSpPr txBox="1"/>
          <p:nvPr/>
        </p:nvSpPr>
        <p:spPr>
          <a:xfrm>
            <a:off x="6308448" y="5544175"/>
            <a:ext cx="938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ơm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408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449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om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1237" y="148472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402" y="161144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02136"/>
              </p:ext>
            </p:extLst>
          </p:nvPr>
        </p:nvGraphicFramePr>
        <p:xfrm>
          <a:off x="4748729" y="1875080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1097" y="417633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VNI-Avo" pitchFamily="2" charset="0"/>
              </a:rPr>
              <a:t>khóm</a:t>
            </a:r>
            <a:endParaRPr lang="en-US" sz="44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3455" y="417633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393" y="415734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42" y="417632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3729" y="414991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2310" y="414991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2437" y="2537769"/>
            <a:ext cx="212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VNI-Avo" pitchFamily="2" charset="0"/>
              </a:rPr>
              <a:t>x</a:t>
            </a:r>
            <a:r>
              <a:rPr lang="vi-VN" sz="54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2736" y="1818775"/>
            <a:ext cx="195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7030A0"/>
                </a:solidFill>
                <a:latin typeface=".VnAvant" pitchFamily="34" charset="0"/>
              </a:rPr>
              <a:t>   </a:t>
            </a:r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143973" y="4919358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08353" y="4919359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8501" y="4945771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51149" y="4945771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75235" y="4935573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39123" y="4926783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75894" y="1818775"/>
            <a:ext cx="53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.VnAvant" pitchFamily="34" charset="0"/>
              </a:rPr>
              <a:t>x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" name="Content Placeholder 15">
            <a:extLst>
              <a:ext uri="{FF2B5EF4-FFF2-40B4-BE49-F238E27FC236}">
                <a16:creationId xmlns:a16="http://schemas.microsoft.com/office/drawing/2014/main" id="{50FDB63C-438F-4737-B476-01B0B0A00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1" t="52867" r="40297" b="40569"/>
          <a:stretch/>
        </p:blipFill>
        <p:spPr>
          <a:xfrm>
            <a:off x="6046868" y="2664047"/>
            <a:ext cx="198453" cy="1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7" y="1596129"/>
            <a:ext cx="2924583" cy="2019582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20615" y="4463317"/>
            <a:ext cx="296886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29" y="1596129"/>
            <a:ext cx="2774513" cy="221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790" y="437685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209" y="1501697"/>
            <a:ext cx="3115110" cy="230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9222" y="437684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62445" y="5146290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8445" y="5146291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90224" y="5146290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60171" y="5146290"/>
            <a:ext cx="835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638D-C615-2924-1B91-04BBF0CB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66F52-6733-769A-5351-BE77A60E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80179-8C31-615F-2066-2F86DC8DA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551873"/>
            <a:ext cx="9864437" cy="57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78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.VnAvant</vt:lpstr>
      <vt:lpstr>.VnTime</vt:lpstr>
      <vt:lpstr>Arial</vt:lpstr>
      <vt:lpstr>AvantGarde</vt:lpstr>
      <vt:lpstr>Calibri</vt:lpstr>
      <vt:lpstr>Calibri Light</vt:lpstr>
      <vt:lpstr>Times New Roman</vt:lpstr>
      <vt:lpstr>VNI-Avo</vt:lpstr>
      <vt:lpstr>Office Theme</vt:lpstr>
      <vt:lpstr>      Nghỉ hè, bố cho Nga đi bể bơi. Nga chăm chỉ bơi.   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</dc:title>
  <dc:subject>Vương Hà Bắc</dc:subject>
  <dc:creator>Admin</dc:creator>
  <cp:keywords>Mái Trường Tuổi Thơ</cp:keywords>
  <cp:lastModifiedBy>PC</cp:lastModifiedBy>
  <cp:revision>49</cp:revision>
  <dcterms:created xsi:type="dcterms:W3CDTF">2020-10-19T12:51:54Z</dcterms:created>
  <dcterms:modified xsi:type="dcterms:W3CDTF">2025-11-01T02:11:01Z</dcterms:modified>
  <cp:category>Kết nối tri thức với cuộc sống</cp:category>
</cp:coreProperties>
</file>