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9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E3640-0493-4D4A-8DF5-76B03868B685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AB91B-204F-40A5-AAF3-07CAC89C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1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312" y="704426"/>
            <a:ext cx="12311186" cy="37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2" y="239987"/>
            <a:ext cx="1895740" cy="809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66" y="36398"/>
            <a:ext cx="7881617" cy="5658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5554639"/>
            <a:ext cx="1184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 Hà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to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008" y="5576411"/>
            <a:ext cx="668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ôm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5005" y="5566230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VNI-Avo" pitchFamily="2" charset="0"/>
              </a:rPr>
              <a:t>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5608" y="5996412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VNI-Avo" pitchFamily="2" charset="0"/>
              </a:rPr>
              <a:t>ơm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5" y="532924"/>
            <a:ext cx="10345002" cy="5955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38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</dc:title>
  <dc:subject>Vương Hà Bắc</dc:subject>
  <dc:creator>Admin</dc:creator>
  <cp:keywords>Mái Trường Tuổi Thơ</cp:keywords>
  <cp:lastModifiedBy>PC</cp:lastModifiedBy>
  <cp:revision>47</cp:revision>
  <dcterms:created xsi:type="dcterms:W3CDTF">2020-10-19T12:51:54Z</dcterms:created>
  <dcterms:modified xsi:type="dcterms:W3CDTF">2025-11-01T02:15:54Z</dcterms:modified>
  <cp:category>Kết nối tri thức với cuộc sống</cp:category>
</cp:coreProperties>
</file>