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8"/>
  </p:notesMasterIdLst>
  <p:sldIdLst>
    <p:sldId id="284" r:id="rId3"/>
    <p:sldId id="256" r:id="rId4"/>
    <p:sldId id="258" r:id="rId5"/>
    <p:sldId id="257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650C0-C48D-4CA2-9095-AC789390DBB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AF053-7F37-496A-9FEE-CA4D7893A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1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14300" y="168881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đom</a:t>
            </a:r>
            <a:r>
              <a:rPr lang="en-US" sz="3200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đóm</a:t>
            </a:r>
            <a:endParaRPr lang="en-US" sz="3200" dirty="0">
              <a:latin typeface="AvantGarde" pitchFamily="2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1725204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chó</a:t>
            </a:r>
            <a:r>
              <a:rPr lang="en-US" sz="3200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đốm</a:t>
            </a:r>
            <a:endParaRPr lang="en-US" sz="3200" dirty="0">
              <a:latin typeface="AvantGarde" pitchFamily="2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734303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mâm</a:t>
            </a:r>
            <a:r>
              <a:rPr lang="en-US" sz="3200" dirty="0">
                <a:latin typeface="AvantGarde" pitchFamily="2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3200" dirty="0" err="1">
                <a:latin typeface="AvantGarde" pitchFamily="2" charset="0"/>
                <a:ea typeface="AvantGarde" pitchFamily="2" charset="0"/>
                <a:cs typeface="AvantGarde" pitchFamily="2" charset="0"/>
              </a:rPr>
              <a:t>cơm</a:t>
            </a:r>
            <a:endParaRPr lang="en-US" sz="3200" dirty="0">
              <a:latin typeface="AvantGarde" pitchFamily="2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8600"/>
            <a:ext cx="8077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7296" y="3810000"/>
            <a:ext cx="9144000" cy="15684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   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Hôm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qua,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cô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Mơ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ở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xóm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Hạ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đến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thăm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Hà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.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Cô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cho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Hà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giỏ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cam.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Hà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chọn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quả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cam to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phần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bố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.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Mẹ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khen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và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thơm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lên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má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Hà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349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ed Rectangle 4"/>
          <p:cNvSpPr/>
          <p:nvPr/>
        </p:nvSpPr>
        <p:spPr>
          <a:xfrm>
            <a:off x="1219200" y="4876800"/>
            <a:ext cx="6705600" cy="1371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838200"/>
            <a:ext cx="21336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85800"/>
            <a:ext cx="318804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images (2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44977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20574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10668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im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0" y="2286000"/>
            <a:ext cx="16002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đ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19600" y="2286000"/>
            <a:ext cx="16002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êm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19400" y="3276600"/>
            <a:ext cx="32766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chemeClr val="tx1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đ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ếm</a:t>
            </a:r>
            <a:endParaRPr lang="en-US" sz="4800" dirty="0">
              <a:solidFill>
                <a:srgbClr val="FF0000"/>
              </a:solidFill>
              <a:latin typeface="Times New Roman" panose="02020603050405020304" charset="0"/>
              <a:ea typeface="AvantGarde" pitchFamily="2" charset="0"/>
              <a:cs typeface="Times New Roman" panose="0202060305040502030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38400" y="44958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kem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4958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hẻm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48200" y="44958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mềm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6388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mỉm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62800" y="44958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nếm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62200" y="563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tím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09800" y="10668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êm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34200" y="10668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48200" y="56388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chụm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56388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mũm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62200" cy="101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3429000" cy="269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9610" y="0"/>
            <a:ext cx="585439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3391452"/>
            <a:ext cx="3232322" cy="3466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57200" y="3962400"/>
            <a:ext cx="2819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tem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thư</a:t>
            </a:r>
            <a:endParaRPr lang="en-US" sz="3200" dirty="0">
              <a:latin typeface="Times New Roman" panose="02020603050405020304" charset="0"/>
              <a:ea typeface="AvantGarde" pitchFamily="2" charset="0"/>
              <a:cs typeface="Times New Roman" panose="0202060305040502030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25146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thềm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nhà</a:t>
            </a:r>
            <a:endParaRPr lang="en-US" sz="3200" dirty="0">
              <a:latin typeface="Times New Roman" panose="02020603050405020304" charset="0"/>
              <a:ea typeface="AvantGarde" pitchFamily="2" charset="0"/>
              <a:cs typeface="Times New Roman" panose="0202060305040502030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58674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tủm</a:t>
            </a:r>
            <a:r>
              <a:rPr lang="en-US" sz="3200" dirty="0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32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tỉm</a:t>
            </a:r>
            <a:endParaRPr lang="en-US" sz="3200" dirty="0">
              <a:latin typeface="Times New Roman" panose="02020603050405020304" charset="0"/>
              <a:ea typeface="AvantGarde" pitchFamily="2" charset="0"/>
              <a:cs typeface="Times New Roman" panose="0202060305040502030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362200" cy="101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5F143-69B3-A6F7-C1DA-C1EEB55E9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images (25).jpg">
            <a:extLst>
              <a:ext uri="{FF2B5EF4-FFF2-40B4-BE49-F238E27FC236}">
                <a16:creationId xmlns:a16="http://schemas.microsoft.com/office/drawing/2014/main" id="{0F661E37-A72B-FEA5-5B0E-6AC62BED3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44977" cy="6858000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5624AB6A-E2FA-AE3E-C89A-67D58B674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62200" cy="101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6E5B5EE-FB0D-1160-135E-0AE36BD4A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04800"/>
            <a:ext cx="8077200" cy="594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81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64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AvantGarde</vt:lpstr>
      <vt:lpstr>Calibri</vt:lpstr>
      <vt:lpstr>Times New Roman</vt:lpstr>
      <vt:lpstr>Office Theme</vt:lpstr>
      <vt:lpstr>1_Office Theme</vt:lpstr>
      <vt:lpstr>đom đóm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PC</cp:lastModifiedBy>
  <cp:revision>14</cp:revision>
  <dcterms:created xsi:type="dcterms:W3CDTF">2020-08-12T11:52:00Z</dcterms:created>
  <dcterms:modified xsi:type="dcterms:W3CDTF">2025-11-01T02:19:21Z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