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7"/>
  </p:notesMasterIdLst>
  <p:sldIdLst>
    <p:sldId id="259" r:id="rId3"/>
    <p:sldId id="260" r:id="rId4"/>
    <p:sldId id="279" r:id="rId5"/>
    <p:sldId id="28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9212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01/11/2025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01/11/2025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01/11/2025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01/11/2025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01/11/2025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01/11/2025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01/11/2025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01/11/2025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01/11/2025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01/11/2025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01/11/2025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01/11/2025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448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52552" y="351340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1043106" y="42064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43106" y="4911407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6400" y="4909819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373" y="557822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0" y="55626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29669" y="4182862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53400" y="5562600"/>
            <a:ext cx="59514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47906" y="6168390"/>
            <a:ext cx="10142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Giúp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5F143-69B3-A6F7-C1DA-C1EEB55E9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>
            <a:extLst>
              <a:ext uri="{FF2B5EF4-FFF2-40B4-BE49-F238E27FC236}">
                <a16:creationId xmlns:a16="http://schemas.microsoft.com/office/drawing/2014/main" id="{0F661E37-A72B-FEA5-5B0E-6AC62BED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49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E5B5EE-FB0D-1160-135E-0AE36BD4A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800"/>
            <a:ext cx="8077200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</Words>
  <Application>Microsoft Office PowerPoint</Application>
  <PresentationFormat>On-screen Show (4:3)</PresentationFormat>
  <Paragraphs>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Tahoma</vt:lpstr>
      <vt:lpstr>Times New Roman</vt:lpstr>
      <vt:lpstr>Wingdings</vt:lpstr>
      <vt:lpstr>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PC</cp:lastModifiedBy>
  <cp:revision>14</cp:revision>
  <dcterms:created xsi:type="dcterms:W3CDTF">2020-08-12T11:52:00Z</dcterms:created>
  <dcterms:modified xsi:type="dcterms:W3CDTF">2025-11-01T02:21:01Z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