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8"/>
  </p:notesMasterIdLst>
  <p:sldIdLst>
    <p:sldId id="283" r:id="rId3"/>
    <p:sldId id="287" r:id="rId4"/>
    <p:sldId id="256" r:id="rId5"/>
    <p:sldId id="258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3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6EF10E-9F24-4CB3-A829-7373B8972B71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065DB-964E-458E-A8A6-1D726E504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55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42CBB-A7AB-40B6-AD55-4FFC03C07082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6838F-C1EC-49C7-808B-1059FBC321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B54065-4F68-4B6C-BD49-1F4FC37E9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charset="0"/>
              </a:rPr>
              <a:t>‹#›</a:t>
            </a:fld>
            <a:endParaRPr lang="en-US" dirty="0">
              <a:latin typeface="Calibri" panose="020F050202020403020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76200"/>
            <a:ext cx="9144000" cy="6781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648" y="452437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    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Chim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ri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cần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cù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tìm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cỏ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khô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về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làm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tổ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.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Đêm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qua,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nó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bị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ốm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.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Chim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sẻ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và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chim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sơn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ca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đến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thăm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,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đem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cho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nó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túm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rơm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.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Chim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ri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cảm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ơn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sẻ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và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sơn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 ca. </a:t>
            </a:r>
          </a:p>
        </p:txBody>
      </p:sp>
      <p:pic>
        <p:nvPicPr>
          <p:cNvPr id="1026" name="Picture 2" descr="Khi trời mưa, những con chim sẽ trú ẩn ở đâu?">
            <a:extLst>
              <a:ext uri="{FF2B5EF4-FFF2-40B4-BE49-F238E27FC236}">
                <a16:creationId xmlns:a16="http://schemas.microsoft.com/office/drawing/2014/main" id="{372D92B3-3390-4810-A7D6-C3D151E28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191000"/>
            <a:ext cx="249555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059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Vành tai: Cấu tạo, chức năng và bệnh lý thường gặp - YouMed">
            <a:extLst>
              <a:ext uri="{FF2B5EF4-FFF2-40B4-BE49-F238E27FC236}">
                <a16:creationId xmlns:a16="http://schemas.microsoft.com/office/drawing/2014/main" id="{3A7DBDA2-2414-42BA-8EAB-C60B68209E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8074"/>
            <a:ext cx="3932410" cy="2616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512F132-0F4E-4705-87D1-75B2A17E143D}"/>
              </a:ext>
            </a:extLst>
          </p:cNvPr>
          <p:cNvSpPr txBox="1"/>
          <p:nvPr/>
        </p:nvSpPr>
        <p:spPr>
          <a:xfrm>
            <a:off x="556304" y="2644914"/>
            <a:ext cx="10166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tai</a:t>
            </a:r>
          </a:p>
        </p:txBody>
      </p:sp>
      <p:pic>
        <p:nvPicPr>
          <p:cNvPr id="2052" name="Picture 4" descr="Đoán nghề nghiệp dựa trên 6 đặc điểm đáng chú ý trên bàn tay">
            <a:extLst>
              <a:ext uri="{FF2B5EF4-FFF2-40B4-BE49-F238E27FC236}">
                <a16:creationId xmlns:a16="http://schemas.microsoft.com/office/drawing/2014/main" id="{1F8BB45F-A680-4BAD-B862-C29D23A00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989" y="455431"/>
            <a:ext cx="4259916" cy="2897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A6E2B24-849E-4FBF-B868-8CE507E3A2F0}"/>
              </a:ext>
            </a:extLst>
          </p:cNvPr>
          <p:cNvSpPr txBox="1"/>
          <p:nvPr/>
        </p:nvSpPr>
        <p:spPr>
          <a:xfrm>
            <a:off x="7467600" y="2996880"/>
            <a:ext cx="12522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tay</a:t>
            </a:r>
            <a:endParaRPr lang="en-US" sz="54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054" name="Picture 6" descr="Cây – Wikipedia tiếng Việt">
            <a:extLst>
              <a:ext uri="{FF2B5EF4-FFF2-40B4-BE49-F238E27FC236}">
                <a16:creationId xmlns:a16="http://schemas.microsoft.com/office/drawing/2014/main" id="{AD45E663-6832-4089-B273-77803D425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7" y="4029533"/>
            <a:ext cx="3932408" cy="2616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BD3670E-67B6-4544-A12D-30D8C64EA511}"/>
              </a:ext>
            </a:extLst>
          </p:cNvPr>
          <p:cNvSpPr txBox="1"/>
          <p:nvPr/>
        </p:nvSpPr>
        <p:spPr>
          <a:xfrm>
            <a:off x="4539916" y="4689156"/>
            <a:ext cx="14879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00B050"/>
                </a:solidFill>
                <a:latin typeface="Century Gothic" panose="020B0502020202020204" pitchFamily="34" charset="0"/>
              </a:rPr>
              <a:t>cây</a:t>
            </a:r>
            <a:endParaRPr lang="en-US" sz="54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48D728-A195-48F0-8AEA-AAB132D23128}"/>
              </a:ext>
            </a:extLst>
          </p:cNvPr>
          <p:cNvSpPr txBox="1"/>
          <p:nvPr/>
        </p:nvSpPr>
        <p:spPr>
          <a:xfrm>
            <a:off x="1774144" y="2660956"/>
            <a:ext cx="8082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ai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F84011-7307-4972-8E5D-86F7FCB5DE0E}"/>
              </a:ext>
            </a:extLst>
          </p:cNvPr>
          <p:cNvSpPr txBox="1"/>
          <p:nvPr/>
        </p:nvSpPr>
        <p:spPr>
          <a:xfrm>
            <a:off x="7475032" y="3733800"/>
            <a:ext cx="123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 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B1819E-8A57-422B-BB88-DC68307064B9}"/>
              </a:ext>
            </a:extLst>
          </p:cNvPr>
          <p:cNvSpPr txBox="1"/>
          <p:nvPr/>
        </p:nvSpPr>
        <p:spPr>
          <a:xfrm>
            <a:off x="4539916" y="5612486"/>
            <a:ext cx="14318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  </a:t>
            </a:r>
            <a:r>
              <a:rPr lang="en-US" sz="5400" b="1" dirty="0" err="1">
                <a:solidFill>
                  <a:srgbClr val="00B050"/>
                </a:solidFill>
                <a:latin typeface="Century Gothic" panose="020B0502020202020204" pitchFamily="34" charset="0"/>
              </a:rPr>
              <a:t>ây</a:t>
            </a:r>
            <a:endParaRPr lang="en-US" sz="54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86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276600" y="6248400"/>
            <a:ext cx="28956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04275"/>
            <a:ext cx="9144000" cy="6890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ounded Rectangle 10"/>
          <p:cNvSpPr/>
          <p:nvPr/>
        </p:nvSpPr>
        <p:spPr>
          <a:xfrm>
            <a:off x="685800" y="0"/>
            <a:ext cx="6019800" cy="3810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690970-FC84-480F-99CC-E90616B7C24A}"/>
              </a:ext>
            </a:extLst>
          </p:cNvPr>
          <p:cNvSpPr txBox="1"/>
          <p:nvPr/>
        </p:nvSpPr>
        <p:spPr>
          <a:xfrm>
            <a:off x="4108398" y="4495800"/>
            <a:ext cx="2694969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00B050"/>
                </a:solidFill>
                <a:latin typeface="Century Gothic" panose="020B0502020202020204" pitchFamily="34" charset="0"/>
              </a:rPr>
              <a:t>nhảy</a:t>
            </a:r>
            <a:r>
              <a:rPr lang="en-US" sz="44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entury Gothic" panose="020B0502020202020204" pitchFamily="34" charset="0"/>
              </a:rPr>
              <a:t>dây</a:t>
            </a:r>
            <a:endParaRPr lang="en-US" sz="44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1E2870-FCE4-43A9-9DE7-27D24FDC08B1}"/>
              </a:ext>
            </a:extLst>
          </p:cNvPr>
          <p:cNvSpPr txBox="1"/>
          <p:nvPr/>
        </p:nvSpPr>
        <p:spPr>
          <a:xfrm>
            <a:off x="6783314" y="3352800"/>
            <a:ext cx="2436886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gốc</a:t>
            </a:r>
            <a:r>
              <a:rPr lang="en-US" sz="4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cây</a:t>
            </a:r>
            <a:endParaRPr lang="en-US" sz="4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A9C20-E454-4E57-A562-6359E39ED2F2}"/>
              </a:ext>
            </a:extLst>
          </p:cNvPr>
          <p:cNvSpPr/>
          <p:nvPr/>
        </p:nvSpPr>
        <p:spPr>
          <a:xfrm>
            <a:off x="2362200" y="6016369"/>
            <a:ext cx="4572000" cy="7694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hinh-nen-Powerpoint-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289" y="-1"/>
            <a:ext cx="9149631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800" y="990600"/>
            <a:ext cx="20574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67400" y="990600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ây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0" y="2209800"/>
            <a:ext cx="16002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h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19600" y="2209800"/>
            <a:ext cx="16002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ai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19400" y="3200400"/>
            <a:ext cx="3276600" cy="914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chemeClr val="tx1"/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h</a:t>
            </a:r>
            <a:r>
              <a:rPr lang="en-US" sz="4800" dirty="0" err="1">
                <a:solidFill>
                  <a:srgbClr val="FF0000"/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ai</a:t>
            </a:r>
            <a:endParaRPr lang="en-US" sz="4800" dirty="0">
              <a:solidFill>
                <a:schemeClr val="tx1"/>
              </a:solidFill>
              <a:latin typeface="Century Gothic" panose="020B0502020202020204" pitchFamily="34" charset="0"/>
              <a:ea typeface="AvantGarde" pitchFamily="2" charset="0"/>
              <a:cs typeface="Times New Roman" panose="0202060305040502030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76400" y="44958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lái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4495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bài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6600" y="44958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nảy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52600" y="56388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đậy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24400" y="4495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tay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62400" y="56388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charset="0"/>
                <a:ea typeface="AvantGarde" pitchFamily="2" charset="0"/>
                <a:cs typeface="Times New Roman" panose="02020603050405020304" charset="0"/>
              </a:rPr>
              <a:t>lẫy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52800" y="99060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Century Gothic" panose="020B0502020202020204" pitchFamily="34" charset="0"/>
                <a:ea typeface="AvantGarde" pitchFamily="2" charset="0"/>
                <a:cs typeface="Times New Roman" panose="02020603050405020304" charset="0"/>
              </a:rPr>
              <a:t>ay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33172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Giải mã thần số học số 2: Ưu nhược điểm và lời khuyên sự nghiệp">
            <a:extLst>
              <a:ext uri="{FF2B5EF4-FFF2-40B4-BE49-F238E27FC236}">
                <a16:creationId xmlns:a16="http://schemas.microsoft.com/office/drawing/2014/main" id="{142B67E5-FB4B-47EE-A2B4-309968FFC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2743" y="2201545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9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58005"/>
            <a:ext cx="3857171" cy="27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01577" y="3416968"/>
            <a:ext cx="3054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Century Gothic" panose="020B0502020202020204" pitchFamily="34" charset="0"/>
                <a:ea typeface="AvantGarde" pitchFamily="2" charset="0"/>
                <a:cs typeface="AvantGarde" pitchFamily="2" charset="0"/>
              </a:rPr>
              <a:t>chùm</a:t>
            </a:r>
            <a:r>
              <a:rPr lang="en-US" sz="4000" b="1" dirty="0">
                <a:solidFill>
                  <a:srgbClr val="C00000"/>
                </a:solidFill>
                <a:latin typeface="Century Gothic" panose="020B0502020202020204" pitchFamily="34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Century Gothic" panose="020B0502020202020204" pitchFamily="34" charset="0"/>
                <a:ea typeface="AvantGarde" pitchFamily="2" charset="0"/>
                <a:cs typeface="AvantGarde" pitchFamily="2" charset="0"/>
              </a:rPr>
              <a:t>vải</a:t>
            </a:r>
            <a:endParaRPr lang="en-US" sz="4000" b="1" dirty="0">
              <a:solidFill>
                <a:srgbClr val="C00000"/>
              </a:solidFill>
              <a:latin typeface="Century Gothic" panose="020B0502020202020204" pitchFamily="34" charset="0"/>
              <a:ea typeface="AvantGarde" pitchFamily="2" charset="0"/>
              <a:cs typeface="AvantGarde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2389" y="5791200"/>
            <a:ext cx="3206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Century Gothic" panose="020B0502020202020204" pitchFamily="34" charset="0"/>
                <a:ea typeface="AvantGarde" pitchFamily="2" charset="0"/>
                <a:cs typeface="AvantGarde" pitchFamily="2" charset="0"/>
              </a:rPr>
              <a:t>máy</a:t>
            </a:r>
            <a:r>
              <a:rPr lang="en-US" sz="4000" b="1" dirty="0">
                <a:solidFill>
                  <a:srgbClr val="FF0000"/>
                </a:solidFill>
                <a:latin typeface="Century Gothic" panose="020B0502020202020204" pitchFamily="34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entury Gothic" panose="020B0502020202020204" pitchFamily="34" charset="0"/>
                <a:ea typeface="AvantGarde" pitchFamily="2" charset="0"/>
                <a:cs typeface="AvantGarde" pitchFamily="2" charset="0"/>
              </a:rPr>
              <a:t>cày</a:t>
            </a:r>
            <a:endParaRPr lang="en-US" sz="4000" b="1" dirty="0">
              <a:solidFill>
                <a:srgbClr val="FF0000"/>
              </a:solidFill>
              <a:latin typeface="Century Gothic" panose="020B0502020202020204" pitchFamily="34" charset="0"/>
              <a:ea typeface="AvantGarde" pitchFamily="2" charset="0"/>
              <a:cs typeface="AvantGarde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37584" y="2851264"/>
            <a:ext cx="3206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Century Gothic" panose="020B0502020202020204" pitchFamily="34" charset="0"/>
                <a:ea typeface="AvantGarde" pitchFamily="2" charset="0"/>
                <a:cs typeface="AvantGarde" pitchFamily="2" charset="0"/>
              </a:rPr>
              <a:t>đám</a:t>
            </a:r>
            <a:r>
              <a:rPr lang="en-US" sz="4000" b="1" dirty="0">
                <a:solidFill>
                  <a:srgbClr val="0070C0"/>
                </a:solidFill>
                <a:latin typeface="Century Gothic" panose="020B0502020202020204" pitchFamily="34" charset="0"/>
                <a:ea typeface="AvantGarde" pitchFamily="2" charset="0"/>
                <a:cs typeface="AvantGarde" pitchFamily="2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Century Gothic" panose="020B0502020202020204" pitchFamily="34" charset="0"/>
                <a:ea typeface="AvantGarde" pitchFamily="2" charset="0"/>
                <a:cs typeface="AvantGarde" pitchFamily="2" charset="0"/>
              </a:rPr>
              <a:t>mây</a:t>
            </a:r>
            <a:endParaRPr lang="en-US" sz="4000" b="1" dirty="0">
              <a:solidFill>
                <a:srgbClr val="0070C0"/>
              </a:solidFill>
              <a:latin typeface="Century Gothic" panose="020B0502020202020204" pitchFamily="34" charset="0"/>
              <a:ea typeface="AvantGarde" pitchFamily="2" charset="0"/>
              <a:cs typeface="AvantGarde" pitchFamily="2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79363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 descr="Cách tối ưu hóa chi phí lưu trữ trên đám mây - Blog | TheGioiMayChu">
            <a:extLst>
              <a:ext uri="{FF2B5EF4-FFF2-40B4-BE49-F238E27FC236}">
                <a16:creationId xmlns:a16="http://schemas.microsoft.com/office/drawing/2014/main" id="{96926627-9431-4E74-9A16-9DDB55C32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979" y="217128"/>
            <a:ext cx="3437022" cy="2449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Máy cày: Định nghĩa, công dụng và kinh nghiệm lựa chọn">
            <a:extLst>
              <a:ext uri="{FF2B5EF4-FFF2-40B4-BE49-F238E27FC236}">
                <a16:creationId xmlns:a16="http://schemas.microsoft.com/office/drawing/2014/main" id="{F5759EBA-7855-4D4E-A18C-542BC7BB3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18" y="4463022"/>
            <a:ext cx="3430982" cy="2283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73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AutoBVT</dc:creator>
  <cp:lastModifiedBy>PC</cp:lastModifiedBy>
  <cp:revision>33</cp:revision>
  <dcterms:created xsi:type="dcterms:W3CDTF">2020-08-12T11:52:00Z</dcterms:created>
  <dcterms:modified xsi:type="dcterms:W3CDTF">2025-11-01T02:23:06Z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