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4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3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EF10E-9F24-4CB3-A829-7373B8972B71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065DB-964E-458E-A8A6-1D726E50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5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4940969" y="4114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40969" y="4722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90600"/>
            <a:ext cx="1425756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7244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4864769" y="9906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64769" y="15983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33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6002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114800"/>
            <a:ext cx="148296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3581400"/>
            <a:ext cx="685800" cy="102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50B767-AFDC-4FA7-996F-BA7A51BA009C}"/>
              </a:ext>
            </a:extLst>
          </p:cNvPr>
          <p:cNvCxnSpPr>
            <a:cxnSpLocks/>
          </p:cNvCxnSpPr>
          <p:nvPr/>
        </p:nvCxnSpPr>
        <p:spPr>
          <a:xfrm flipV="1">
            <a:off x="1219200" y="3451225"/>
            <a:ext cx="388791" cy="128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3EDE9B-373F-4439-A553-8332E7839107}"/>
              </a:ext>
            </a:extLst>
          </p:cNvPr>
          <p:cNvCxnSpPr>
            <a:cxnSpLocks/>
          </p:cNvCxnSpPr>
          <p:nvPr/>
        </p:nvCxnSpPr>
        <p:spPr>
          <a:xfrm>
            <a:off x="1219200" y="3579593"/>
            <a:ext cx="469231" cy="160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A2E628AE-9049-4AFA-A6FF-32994DB20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76200" y="3048000"/>
            <a:ext cx="141640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00EC26AA-396C-44F1-8E46-5E58BCDAE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6696" y="1981200"/>
            <a:ext cx="1136695" cy="156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AC863C42-608B-4B79-B7EE-D1FC0518A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1" y="3801635"/>
            <a:ext cx="1074590" cy="161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6248400" cy="280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2362200"/>
            <a:ext cx="9144000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Nai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nhìn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bé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thân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đầy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gai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nhọn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trên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nhà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hổn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hển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kể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nghe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Nai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tỉm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: “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đấy</a:t>
            </a:r>
            <a:r>
              <a:rPr lang="en-US" sz="4000" dirty="0">
                <a:solidFill>
                  <a:srgbClr val="C00000"/>
                </a:solidFill>
                <a:latin typeface="Century Gothic" panose="020B0502020202020204" pitchFamily="34" charset="0"/>
                <a:ea typeface="AvantGarde" pitchFamily="2" charset="0"/>
                <a:cs typeface="Times New Roman" panose="02020603050405020304" charset="0"/>
              </a:rPr>
              <a:t> con ạ”.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19452" y="3124200"/>
            <a:ext cx="539750" cy="19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78505" y="3276600"/>
            <a:ext cx="6057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9400" y="46482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6400" y="4067543"/>
            <a:ext cx="492125" cy="53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0850" y="5046247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22462" y="59436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05800" y="5951621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5200" y="4671998"/>
            <a:ext cx="381000" cy="75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6" name="Picture 2" descr="Loài nhím tiến hóa một cách kỳ lạ để tồn tại được trước những vụ cháy rừng">
            <a:extLst>
              <a:ext uri="{FF2B5EF4-FFF2-40B4-BE49-F238E27FC236}">
                <a16:creationId xmlns:a16="http://schemas.microsoft.com/office/drawing/2014/main" id="{3001346B-C3DD-4885-BC06-6B02DDDCE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0" y="832367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Đặc điểm sinh học của Nai Archives - Fman - Bạn của nhà nông Việt Nam">
            <a:extLst>
              <a:ext uri="{FF2B5EF4-FFF2-40B4-BE49-F238E27FC236}">
                <a16:creationId xmlns:a16="http://schemas.microsoft.com/office/drawing/2014/main" id="{221CDDF5-2D35-4BE1-B2EA-56EAEDB49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84" y="31515"/>
            <a:ext cx="3229850" cy="20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92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733800" y="381000"/>
            <a:ext cx="2057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44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AvantGarde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PC</cp:lastModifiedBy>
  <cp:revision>33</cp:revision>
  <dcterms:created xsi:type="dcterms:W3CDTF">2020-08-12T11:52:00Z</dcterms:created>
  <dcterms:modified xsi:type="dcterms:W3CDTF">2025-11-01T02:23:42Z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