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  <p:sldMasterId id="2147483706" r:id="rId2"/>
    <p:sldMasterId id="2147483765" r:id="rId3"/>
    <p:sldMasterId id="2147483777" r:id="rId4"/>
  </p:sldMasterIdLst>
  <p:notesMasterIdLst>
    <p:notesMasterId r:id="rId12"/>
  </p:notesMasterIdLst>
  <p:sldIdLst>
    <p:sldId id="318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31A08-DDCF-4066-AD85-2DBD72921E92}" v="111" dt="2023-10-30T13:50:48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2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p QUYNHANHPY" userId="583f28205e116349" providerId="LiveId" clId="{B5931A08-DDCF-4066-AD85-2DBD72921E92}"/>
    <pc:docChg chg="undo custSel addSld delSld modSld sldOrd delMainMaster modShowInfo">
      <pc:chgData name="gp QUYNHANHPY" userId="583f28205e116349" providerId="LiveId" clId="{B5931A08-DDCF-4066-AD85-2DBD72921E92}" dt="2023-10-30T13:55:57.471" v="147" actId="2744"/>
      <pc:docMkLst>
        <pc:docMk/>
      </pc:docMkLst>
      <pc:sldChg chg="del">
        <pc:chgData name="gp QUYNHANHPY" userId="583f28205e116349" providerId="LiveId" clId="{B5931A08-DDCF-4066-AD85-2DBD72921E92}" dt="2023-10-30T09:58:47.388" v="94" actId="2696"/>
        <pc:sldMkLst>
          <pc:docMk/>
          <pc:sldMk cId="0" sldId="257"/>
        </pc:sldMkLst>
      </pc:sldChg>
      <pc:sldChg chg="addSp delSp modSp mod delAnim modAnim">
        <pc:chgData name="gp QUYNHANHPY" userId="583f28205e116349" providerId="LiveId" clId="{B5931A08-DDCF-4066-AD85-2DBD72921E92}" dt="2023-10-30T10:20:42.143" v="136" actId="1036"/>
        <pc:sldMkLst>
          <pc:docMk/>
          <pc:sldMk cId="0" sldId="264"/>
        </pc:sldMkLst>
        <pc:picChg chg="add mod">
          <ac:chgData name="gp QUYNHANHPY" userId="583f28205e116349" providerId="LiveId" clId="{B5931A08-DDCF-4066-AD85-2DBD72921E92}" dt="2023-10-30T10:20:07.531" v="130" actId="1076"/>
          <ac:picMkLst>
            <pc:docMk/>
            <pc:sldMk cId="0" sldId="264"/>
            <ac:picMk id="2" creationId="{20814B31-29A7-E49A-83B5-25827EB93B39}"/>
          </ac:picMkLst>
        </pc:picChg>
        <pc:picChg chg="add mod">
          <ac:chgData name="gp QUYNHANHPY" userId="583f28205e116349" providerId="LiveId" clId="{B5931A08-DDCF-4066-AD85-2DBD72921E92}" dt="2023-10-30T10:20:24.407" v="132" actId="1076"/>
          <ac:picMkLst>
            <pc:docMk/>
            <pc:sldMk cId="0" sldId="264"/>
            <ac:picMk id="3" creationId="{D191D995-1EB9-91AE-B614-289E56277074}"/>
          </ac:picMkLst>
        </pc:picChg>
        <pc:picChg chg="add mod">
          <ac:chgData name="gp QUYNHANHPY" userId="583f28205e116349" providerId="LiveId" clId="{B5931A08-DDCF-4066-AD85-2DBD72921E92}" dt="2023-10-30T10:20:42.143" v="136" actId="1036"/>
          <ac:picMkLst>
            <pc:docMk/>
            <pc:sldMk cId="0" sldId="264"/>
            <ac:picMk id="4" creationId="{66D64A1D-563E-3E60-2433-BD7C1F1E7615}"/>
          </ac:picMkLst>
        </pc:picChg>
        <pc:picChg chg="del">
          <ac:chgData name="gp QUYNHANHPY" userId="583f28205e116349" providerId="LiveId" clId="{B5931A08-DDCF-4066-AD85-2DBD72921E92}" dt="2023-10-30T10:20:01.733" v="128" actId="478"/>
          <ac:picMkLst>
            <pc:docMk/>
            <pc:sldMk cId="0" sldId="264"/>
            <ac:picMk id="377" creationId="{00000000-0000-0000-0000-000000000000}"/>
          </ac:picMkLst>
        </pc:picChg>
      </pc:sldChg>
      <pc:sldChg chg="addSp delSp modSp mod delAnim">
        <pc:chgData name="gp QUYNHANHPY" userId="583f28205e116349" providerId="LiveId" clId="{B5931A08-DDCF-4066-AD85-2DBD72921E92}" dt="2023-10-30T13:51:30.916" v="143" actId="122"/>
        <pc:sldMkLst>
          <pc:docMk/>
          <pc:sldMk cId="0" sldId="290"/>
        </pc:sldMkLst>
        <pc:spChg chg="add mod">
          <ac:chgData name="gp QUYNHANHPY" userId="583f28205e116349" providerId="LiveId" clId="{B5931A08-DDCF-4066-AD85-2DBD72921E92}" dt="2023-10-30T13:51:30.916" v="143" actId="122"/>
          <ac:spMkLst>
            <pc:docMk/>
            <pc:sldMk cId="0" sldId="290"/>
            <ac:spMk id="2" creationId="{F99E066A-1615-39EB-5CC6-7A43722017CB}"/>
          </ac:spMkLst>
        </pc:spChg>
        <pc:spChg chg="add mod">
          <ac:chgData name="gp QUYNHANHPY" userId="583f28205e116349" providerId="LiveId" clId="{B5931A08-DDCF-4066-AD85-2DBD72921E92}" dt="2023-10-30T13:50:48.710" v="139"/>
          <ac:spMkLst>
            <pc:docMk/>
            <pc:sldMk cId="0" sldId="290"/>
            <ac:spMk id="3" creationId="{AAD6F690-34A5-3486-DA4F-620D2BA98C22}"/>
          </ac:spMkLst>
        </pc:spChg>
        <pc:spChg chg="del">
          <ac:chgData name="gp QUYNHANHPY" userId="583f28205e116349" providerId="LiveId" clId="{B5931A08-DDCF-4066-AD85-2DBD72921E92}" dt="2023-10-30T09:54:35.831" v="79" actId="478"/>
          <ac:spMkLst>
            <pc:docMk/>
            <pc:sldMk cId="0" sldId="290"/>
            <ac:spMk id="5" creationId="{00000000-0000-0000-0000-000000000000}"/>
          </ac:spMkLst>
        </pc:spChg>
        <pc:picChg chg="mod">
          <ac:chgData name="gp QUYNHANHPY" userId="583f28205e116349" providerId="LiveId" clId="{B5931A08-DDCF-4066-AD85-2DBD72921E92}" dt="2023-10-30T13:51:18.324" v="141" actId="1076"/>
          <ac:picMkLst>
            <pc:docMk/>
            <pc:sldMk cId="0" sldId="290"/>
            <ac:picMk id="8197" creationId="{00000000-0000-0000-0000-000000000000}"/>
          </ac:picMkLst>
        </pc:picChg>
      </pc:sldChg>
      <pc:sldChg chg="modSp">
        <pc:chgData name="gp QUYNHANHPY" userId="583f28205e116349" providerId="LiveId" clId="{B5931A08-DDCF-4066-AD85-2DBD72921E92}" dt="2023-10-30T09:33:41.949" v="14" actId="20577"/>
        <pc:sldMkLst>
          <pc:docMk/>
          <pc:sldMk cId="0" sldId="292"/>
        </pc:sldMkLst>
        <pc:spChg chg="mod">
          <ac:chgData name="gp QUYNHANHPY" userId="583f28205e116349" providerId="LiveId" clId="{B5931A08-DDCF-4066-AD85-2DBD72921E92}" dt="2023-10-30T09:33:41.949" v="14" actId="20577"/>
          <ac:spMkLst>
            <pc:docMk/>
            <pc:sldMk cId="0" sldId="292"/>
            <ac:spMk id="27" creationId="{00000000-0000-0000-0000-000000000000}"/>
          </ac:spMkLst>
        </pc:spChg>
      </pc:sldChg>
      <pc:sldChg chg="modSp">
        <pc:chgData name="gp QUYNHANHPY" userId="583f28205e116349" providerId="LiveId" clId="{B5931A08-DDCF-4066-AD85-2DBD72921E92}" dt="2023-10-30T09:35:19.442" v="31" actId="20577"/>
        <pc:sldMkLst>
          <pc:docMk/>
          <pc:sldMk cId="0" sldId="293"/>
        </pc:sldMkLst>
        <pc:spChg chg="mod">
          <ac:chgData name="gp QUYNHANHPY" userId="583f28205e116349" providerId="LiveId" clId="{B5931A08-DDCF-4066-AD85-2DBD72921E92}" dt="2023-10-30T09:35:19.442" v="31" actId="20577"/>
          <ac:spMkLst>
            <pc:docMk/>
            <pc:sldMk cId="0" sldId="293"/>
            <ac:spMk id="27" creationId="{00000000-0000-0000-0000-000000000000}"/>
          </ac:spMkLst>
        </pc:spChg>
      </pc:sldChg>
      <pc:sldChg chg="modSp">
        <pc:chgData name="gp QUYNHANHPY" userId="583f28205e116349" providerId="LiveId" clId="{B5931A08-DDCF-4066-AD85-2DBD72921E92}" dt="2023-10-30T09:35:36.381" v="48" actId="20577"/>
        <pc:sldMkLst>
          <pc:docMk/>
          <pc:sldMk cId="0" sldId="294"/>
        </pc:sldMkLst>
        <pc:spChg chg="mod">
          <ac:chgData name="gp QUYNHANHPY" userId="583f28205e116349" providerId="LiveId" clId="{B5931A08-DDCF-4066-AD85-2DBD72921E92}" dt="2023-10-30T09:35:36.381" v="48" actId="20577"/>
          <ac:spMkLst>
            <pc:docMk/>
            <pc:sldMk cId="0" sldId="294"/>
            <ac:spMk id="27" creationId="{00000000-0000-0000-0000-000000000000}"/>
          </ac:spMkLst>
        </pc:spChg>
      </pc:sldChg>
      <pc:sldChg chg="modSp">
        <pc:chgData name="gp QUYNHANHPY" userId="583f28205e116349" providerId="LiveId" clId="{B5931A08-DDCF-4066-AD85-2DBD72921E92}" dt="2023-10-30T09:38:25.241" v="77" actId="20577"/>
        <pc:sldMkLst>
          <pc:docMk/>
          <pc:sldMk cId="0" sldId="295"/>
        </pc:sldMkLst>
        <pc:spChg chg="mod">
          <ac:chgData name="gp QUYNHANHPY" userId="583f28205e116349" providerId="LiveId" clId="{B5931A08-DDCF-4066-AD85-2DBD72921E92}" dt="2023-10-30T09:38:25.241" v="77" actId="20577"/>
          <ac:spMkLst>
            <pc:docMk/>
            <pc:sldMk cId="0" sldId="295"/>
            <ac:spMk id="27" creationId="{00000000-0000-0000-0000-000000000000}"/>
          </ac:spMkLst>
        </pc:spChg>
      </pc:sldChg>
      <pc:sldChg chg="del ord">
        <pc:chgData name="gp QUYNHANHPY" userId="583f28205e116349" providerId="LiveId" clId="{B5931A08-DDCF-4066-AD85-2DBD72921E92}" dt="2023-10-30T09:58:53.216" v="95" actId="2696"/>
        <pc:sldMkLst>
          <pc:docMk/>
          <pc:sldMk cId="139253003" sldId="301"/>
        </pc:sldMkLst>
      </pc:sldChg>
      <pc:sldChg chg="del">
        <pc:chgData name="gp QUYNHANHPY" userId="583f28205e116349" providerId="LiveId" clId="{B5931A08-DDCF-4066-AD85-2DBD72921E92}" dt="2023-10-30T09:59:22.880" v="97" actId="2696"/>
        <pc:sldMkLst>
          <pc:docMk/>
          <pc:sldMk cId="1661550567" sldId="303"/>
        </pc:sldMkLst>
      </pc:sldChg>
      <pc:sldChg chg="del">
        <pc:chgData name="gp QUYNHANHPY" userId="583f28205e116349" providerId="LiveId" clId="{B5931A08-DDCF-4066-AD85-2DBD72921E92}" dt="2023-10-30T09:59:26.864" v="98" actId="2696"/>
        <pc:sldMkLst>
          <pc:docMk/>
          <pc:sldMk cId="1086476552" sldId="304"/>
        </pc:sldMkLst>
      </pc:sldChg>
      <pc:sldChg chg="delSp modSp mod delAnim">
        <pc:chgData name="gp QUYNHANHPY" userId="583f28205e116349" providerId="LiveId" clId="{B5931A08-DDCF-4066-AD85-2DBD72921E92}" dt="2023-10-30T10:17:54.798" v="127" actId="1076"/>
        <pc:sldMkLst>
          <pc:docMk/>
          <pc:sldMk cId="2513659501" sldId="306"/>
        </pc:sldMkLst>
        <pc:spChg chg="mod">
          <ac:chgData name="gp QUYNHANHPY" userId="583f28205e116349" providerId="LiveId" clId="{B5931A08-DDCF-4066-AD85-2DBD72921E92}" dt="2023-10-30T10:11:50.158" v="114"/>
          <ac:spMkLst>
            <pc:docMk/>
            <pc:sldMk cId="2513659501" sldId="306"/>
            <ac:spMk id="2" creationId="{00000000-0000-0000-0000-000000000000}"/>
          </ac:spMkLst>
        </pc:spChg>
        <pc:picChg chg="mod">
          <ac:chgData name="gp QUYNHANHPY" userId="583f28205e116349" providerId="LiveId" clId="{B5931A08-DDCF-4066-AD85-2DBD72921E92}" dt="2023-10-30T10:17:46.094" v="125" actId="1076"/>
          <ac:picMkLst>
            <pc:docMk/>
            <pc:sldMk cId="2513659501" sldId="306"/>
            <ac:picMk id="7" creationId="{00000000-0000-0000-0000-000000000000}"/>
          </ac:picMkLst>
        </pc:picChg>
        <pc:picChg chg="mod">
          <ac:chgData name="gp QUYNHANHPY" userId="583f28205e116349" providerId="LiveId" clId="{B5931A08-DDCF-4066-AD85-2DBD72921E92}" dt="2023-10-30T10:17:50.219" v="126" actId="1076"/>
          <ac:picMkLst>
            <pc:docMk/>
            <pc:sldMk cId="2513659501" sldId="306"/>
            <ac:picMk id="8" creationId="{00000000-0000-0000-0000-000000000000}"/>
          </ac:picMkLst>
        </pc:picChg>
        <pc:picChg chg="mod">
          <ac:chgData name="gp QUYNHANHPY" userId="583f28205e116349" providerId="LiveId" clId="{B5931A08-DDCF-4066-AD85-2DBD72921E92}" dt="2023-10-30T10:17:54.798" v="127" actId="1076"/>
          <ac:picMkLst>
            <pc:docMk/>
            <pc:sldMk cId="2513659501" sldId="306"/>
            <ac:picMk id="9" creationId="{00000000-0000-0000-0000-000000000000}"/>
          </ac:picMkLst>
        </pc:picChg>
        <pc:picChg chg="del mod">
          <ac:chgData name="gp QUYNHANHPY" userId="583f28205e116349" providerId="LiveId" clId="{B5931A08-DDCF-4066-AD85-2DBD72921E92}" dt="2023-10-30T10:17:31.648" v="122" actId="478"/>
          <ac:picMkLst>
            <pc:docMk/>
            <pc:sldMk cId="2513659501" sldId="306"/>
            <ac:picMk id="10" creationId="{00000000-0000-0000-0000-000000000000}"/>
          </ac:picMkLst>
        </pc:picChg>
        <pc:picChg chg="del">
          <ac:chgData name="gp QUYNHANHPY" userId="583f28205e116349" providerId="LiveId" clId="{B5931A08-DDCF-4066-AD85-2DBD72921E92}" dt="2023-10-30T10:17:34.661" v="123" actId="478"/>
          <ac:picMkLst>
            <pc:docMk/>
            <pc:sldMk cId="2513659501" sldId="306"/>
            <ac:picMk id="11" creationId="{00000000-0000-0000-0000-000000000000}"/>
          </ac:picMkLst>
        </pc:picChg>
        <pc:picChg chg="del">
          <ac:chgData name="gp QUYNHANHPY" userId="583f28205e116349" providerId="LiveId" clId="{B5931A08-DDCF-4066-AD85-2DBD72921E92}" dt="2023-10-30T10:17:35.585" v="124" actId="478"/>
          <ac:picMkLst>
            <pc:docMk/>
            <pc:sldMk cId="2513659501" sldId="306"/>
            <ac:picMk id="12" creationId="{00000000-0000-0000-0000-000000000000}"/>
          </ac:picMkLst>
        </pc:picChg>
      </pc:sldChg>
      <pc:sldChg chg="del">
        <pc:chgData name="gp QUYNHANHPY" userId="583f28205e116349" providerId="LiveId" clId="{B5931A08-DDCF-4066-AD85-2DBD72921E92}" dt="2023-10-30T09:52:38.758" v="78" actId="2696"/>
        <pc:sldMkLst>
          <pc:docMk/>
          <pc:sldMk cId="1929633697" sldId="313"/>
        </pc:sldMkLst>
      </pc:sldChg>
      <pc:sldChg chg="del">
        <pc:chgData name="gp QUYNHANHPY" userId="583f28205e116349" providerId="LiveId" clId="{B5931A08-DDCF-4066-AD85-2DBD72921E92}" dt="2023-10-30T09:59:32.209" v="99" actId="2696"/>
        <pc:sldMkLst>
          <pc:docMk/>
          <pc:sldMk cId="1282634696" sldId="314"/>
        </pc:sldMkLst>
      </pc:sldChg>
      <pc:sldChg chg="del">
        <pc:chgData name="gp QUYNHANHPY" userId="583f28205e116349" providerId="LiveId" clId="{B5931A08-DDCF-4066-AD85-2DBD72921E92}" dt="2023-10-30T09:59:34.615" v="100" actId="2696"/>
        <pc:sldMkLst>
          <pc:docMk/>
          <pc:sldMk cId="2407947260" sldId="315"/>
        </pc:sldMkLst>
      </pc:sldChg>
      <pc:sldChg chg="del">
        <pc:chgData name="gp QUYNHANHPY" userId="583f28205e116349" providerId="LiveId" clId="{B5931A08-DDCF-4066-AD85-2DBD72921E92}" dt="2023-10-30T09:58:56.685" v="96" actId="2696"/>
        <pc:sldMkLst>
          <pc:docMk/>
          <pc:sldMk cId="2494786934" sldId="316"/>
        </pc:sldMkLst>
      </pc:sldChg>
      <pc:sldChg chg="del">
        <pc:chgData name="gp QUYNHANHPY" userId="583f28205e116349" providerId="LiveId" clId="{B5931A08-DDCF-4066-AD85-2DBD72921E92}" dt="2023-10-30T09:59:37.084" v="101" actId="2696"/>
        <pc:sldMkLst>
          <pc:docMk/>
          <pc:sldMk cId="1356654340" sldId="317"/>
        </pc:sldMkLst>
      </pc:sldChg>
      <pc:sldChg chg="add">
        <pc:chgData name="gp QUYNHANHPY" userId="583f28205e116349" providerId="LiveId" clId="{B5931A08-DDCF-4066-AD85-2DBD72921E92}" dt="2023-10-30T10:17:21.905" v="121"/>
        <pc:sldMkLst>
          <pc:docMk/>
          <pc:sldMk cId="1950832325" sldId="319"/>
        </pc:sldMkLst>
      </pc:sldChg>
      <pc:sldMasterChg chg="delSldLayout">
        <pc:chgData name="gp QUYNHANHPY" userId="583f28205e116349" providerId="LiveId" clId="{B5931A08-DDCF-4066-AD85-2DBD72921E92}" dt="2023-10-30T09:52:38.758" v="78" actId="2696"/>
        <pc:sldMasterMkLst>
          <pc:docMk/>
          <pc:sldMasterMk cId="1014897169" sldId="2147483730"/>
        </pc:sldMasterMkLst>
        <pc:sldLayoutChg chg="del">
          <pc:chgData name="gp QUYNHANHPY" userId="583f28205e116349" providerId="LiveId" clId="{B5931A08-DDCF-4066-AD85-2DBD72921E92}" dt="2023-10-30T09:52:38.758" v="78" actId="2696"/>
          <pc:sldLayoutMkLst>
            <pc:docMk/>
            <pc:sldMasterMk cId="1014897169" sldId="2147483730"/>
            <pc:sldLayoutMk cId="3477386169" sldId="2147483739"/>
          </pc:sldLayoutMkLst>
        </pc:sldLayoutChg>
      </pc:sldMasterChg>
      <pc:sldMasterChg chg="del delSldLayout">
        <pc:chgData name="gp QUYNHANHPY" userId="583f28205e116349" providerId="LiveId" clId="{B5931A08-DDCF-4066-AD85-2DBD72921E92}" dt="2023-10-30T09:59:22.880" v="97" actId="2696"/>
        <pc:sldMasterMkLst>
          <pc:docMk/>
          <pc:sldMasterMk cId="3336304441" sldId="2147483740"/>
        </pc:sldMasterMkLst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3208646305" sldId="2147483741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2711735521" sldId="2147483742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670429262" sldId="2147483743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688526385" sldId="2147483744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487953945" sldId="2147483745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111331430" sldId="2147483746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2527742356" sldId="2147483747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68077016" sldId="2147483748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025242739" sldId="2147483749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3605828430" sldId="2147483750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4099939969" sldId="2147483751"/>
          </pc:sldLayoutMkLst>
        </pc:sldLayoutChg>
        <pc:sldLayoutChg chg="del">
          <pc:chgData name="gp QUYNHANHPY" userId="583f28205e116349" providerId="LiveId" clId="{B5931A08-DDCF-4066-AD85-2DBD72921E92}" dt="2023-10-30T09:59:22.880" v="97" actId="2696"/>
          <pc:sldLayoutMkLst>
            <pc:docMk/>
            <pc:sldMasterMk cId="3336304441" sldId="2147483740"/>
            <pc:sldLayoutMk cId="1361078454" sldId="21474837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6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76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5" name="Google Shape;2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6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3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31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79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53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7" name="Google Shape;3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40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30" tIns="45718" rIns="91430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30" tIns="45718" rIns="91430" bIns="45718"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430" tIns="45718" rIns="91430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430" tIns="45718" rIns="91430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430" tIns="45718" rIns="91430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 lIns="91430" tIns="45718" rIns="91430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pPr marL="0" marR="0" lvl="0" indent="0" algn="l" defTabSz="91428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32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9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 rot="5400000">
            <a:off x="3920067" y="-1257300"/>
            <a:ext cx="435186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0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>
            <a:spLocks noGrp="1"/>
          </p:cNvSpPr>
          <p:nvPr>
            <p:ph type="pic" idx="2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78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8754" lvl="2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7509" lvl="5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7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1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lIns="91430" tIns="45718" rIns="91430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430" tIns="45718" rIns="91430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7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838200" y="1824567"/>
            <a:ext cx="10515600" cy="435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27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0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430" tIns="45718" rIns="91430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430" tIns="45718" rIns="91430" bIns="45718"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430" tIns="45718" rIns="91430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marL="0" marR="0" lvl="0" indent="0" algn="l" defTabSz="914286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430" tIns="45718" rIns="91430" bIns="45718"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14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28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4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5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573" indent="-22857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14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2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143" indent="-457143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4567"/>
            <a:ext cx="10515600" cy="435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910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362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/>
          <p:nvPr/>
        </p:nvSpPr>
        <p:spPr>
          <a:xfrm>
            <a:off x="2152649" y="65617"/>
            <a:ext cx="8640400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800"/>
            </a:pPr>
            <a:r>
              <a:rPr lang="en-US" sz="3733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8" name="Google Shape;248;p2"/>
          <p:cNvPicPr preferRelativeResize="0"/>
          <p:nvPr/>
        </p:nvPicPr>
        <p:blipFill rotWithShape="1">
          <a:blip r:embed="rId3">
            <a:alphaModFix/>
          </a:blip>
          <a:srcRect b="12066"/>
          <a:stretch/>
        </p:blipFill>
        <p:spPr>
          <a:xfrm>
            <a:off x="1206501" y="1885950"/>
            <a:ext cx="9935633" cy="405553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2366434" y="5928783"/>
            <a:ext cx="8157633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200"/>
            </a:pPr>
            <a:r>
              <a:rPr lang="en-US" sz="42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con mời bạn đi xem hội.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 txBox="1"/>
          <p:nvPr/>
        </p:nvSpPr>
        <p:spPr>
          <a:xfrm>
            <a:off x="2689903" y="5930901"/>
            <a:ext cx="766400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FF0000"/>
              </a:buClr>
              <a:buSzPts val="3200"/>
            </a:pPr>
            <a:r>
              <a:rPr lang="en-US" sz="4267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8914153" y="5930901"/>
            <a:ext cx="764000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FF0000"/>
              </a:buClr>
              <a:buSzPts val="3200"/>
            </a:pPr>
            <a:r>
              <a:rPr lang="en-US" sz="4267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4924723" y="5928767"/>
            <a:ext cx="1346400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FF0000"/>
              </a:buClr>
              <a:buSzPts val="3200"/>
            </a:pPr>
            <a:r>
              <a:rPr lang="en-US" sz="4267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3"/>
          <p:cNvGraphicFramePr/>
          <p:nvPr>
            <p:extLst>
              <p:ext uri="{D42A27DB-BD31-4B8C-83A1-F6EECF244321}">
                <p14:modId xmlns:p14="http://schemas.microsoft.com/office/powerpoint/2010/main" val="1571803922"/>
              </p:ext>
            </p:extLst>
          </p:nvPr>
        </p:nvGraphicFramePr>
        <p:xfrm>
          <a:off x="4169834" y="3405717"/>
          <a:ext cx="3572933" cy="1054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67" marB="4576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67" marB="4576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9" name="Google Shape;259;p3"/>
          <p:cNvGraphicFramePr/>
          <p:nvPr/>
        </p:nvGraphicFramePr>
        <p:xfrm>
          <a:off x="4148667" y="4449234"/>
          <a:ext cx="3572933" cy="9863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6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0" name="Google Shape;260;p3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 descr="Thân thương bụi sả chốn quê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 descr="Chọn lọc bộ tranh tô màu cái ô vừa đơn giản vừa thú vị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"/>
          <p:cNvSpPr txBox="1"/>
          <p:nvPr/>
        </p:nvSpPr>
        <p:spPr>
          <a:xfrm>
            <a:off x="795867" y="107950"/>
            <a:ext cx="9787600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800"/>
            </a:pPr>
            <a:r>
              <a:rPr lang="en-US" sz="3733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3771900" y="2188634"/>
            <a:ext cx="4493683" cy="11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FF0000"/>
              </a:buClr>
              <a:buSzPts val="4400"/>
            </a:pPr>
            <a:r>
              <a:rPr lang="en-US" sz="6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    ôi    ơi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3"/>
          <p:cNvSpPr txBox="1"/>
          <p:nvPr/>
        </p:nvSpPr>
        <p:spPr>
          <a:xfrm>
            <a:off x="6246570" y="3189751"/>
            <a:ext cx="1257299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FF3300"/>
              </a:buClr>
              <a:buSzPts val="4400"/>
            </a:pPr>
            <a:r>
              <a:rPr lang="en-US" sz="8000" b="1" kern="0" dirty="0" err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4218658" y="3152314"/>
            <a:ext cx="1212707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4400"/>
            </a:pP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4147304" y="4282681"/>
            <a:ext cx="2906183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FF0000"/>
              </a:buClr>
              <a:buSzPts val="4400"/>
            </a:pPr>
            <a:r>
              <a:rPr lang="en-US" sz="8000" b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80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0" name="Google Shape;270;p3"/>
          <p:cNvGrpSpPr/>
          <p:nvPr/>
        </p:nvGrpSpPr>
        <p:grpSpPr>
          <a:xfrm>
            <a:off x="76200" y="2123017"/>
            <a:ext cx="2504016" cy="865910"/>
            <a:chOff x="85748" y="5014"/>
            <a:chExt cx="1978576" cy="866216"/>
          </a:xfrm>
        </p:grpSpPr>
        <p:grpSp>
          <p:nvGrpSpPr>
            <p:cNvPr id="271" name="Google Shape;271;p3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272" name="Google Shape;272;p3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3"/>
            <p:cNvGrpSpPr/>
            <p:nvPr/>
          </p:nvGrpSpPr>
          <p:grpSpPr>
            <a:xfrm>
              <a:off x="153037" y="5014"/>
              <a:ext cx="1911287" cy="866216"/>
              <a:chOff x="-651821" y="-302918"/>
              <a:chExt cx="1911287" cy="866216"/>
            </a:xfrm>
          </p:grpSpPr>
          <p:sp>
            <p:nvSpPr>
              <p:cNvPr id="275" name="Google Shape;275;p3"/>
              <p:cNvSpPr txBox="1"/>
              <p:nvPr/>
            </p:nvSpPr>
            <p:spPr>
              <a:xfrm>
                <a:off x="-651821" y="-298726"/>
                <a:ext cx="441125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"/>
              <p:cNvSpPr txBox="1"/>
              <p:nvPr/>
            </p:nvSpPr>
            <p:spPr>
              <a:xfrm>
                <a:off x="-195257" y="-302918"/>
                <a:ext cx="1454723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600"/>
                </a:pPr>
                <a:r>
                  <a:rPr lang="en-US" sz="4800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Đọc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7" name="Google Shape;277;p3"/>
          <p:cNvSpPr txBox="1"/>
          <p:nvPr/>
        </p:nvSpPr>
        <p:spPr>
          <a:xfrm>
            <a:off x="-415115" y="5566834"/>
            <a:ext cx="5211499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chòi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4241800" y="5554134"/>
            <a:ext cx="4793018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xôi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 txBox="1"/>
          <p:nvPr/>
        </p:nvSpPr>
        <p:spPr>
          <a:xfrm>
            <a:off x="8164139" y="5566834"/>
            <a:ext cx="4633823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đợi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mới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2865142" y="5568950"/>
            <a:ext cx="118663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1052228" y="5568950"/>
            <a:ext cx="1322371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5133466" y="5554134"/>
            <a:ext cx="1200677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3"/>
          <p:cNvSpPr txBox="1"/>
          <p:nvPr/>
        </p:nvSpPr>
        <p:spPr>
          <a:xfrm>
            <a:off x="6893181" y="5549900"/>
            <a:ext cx="1196803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10965152" y="5562363"/>
            <a:ext cx="1461581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3"/>
          <p:cNvSpPr txBox="1"/>
          <p:nvPr/>
        </p:nvSpPr>
        <p:spPr>
          <a:xfrm>
            <a:off x="8782316" y="5578144"/>
            <a:ext cx="1547276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" descr="Chim bói cá - Đặc điểm tập tính và môi trường số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528" y="0"/>
            <a:ext cx="10413465" cy="55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 txBox="1"/>
          <p:nvPr/>
        </p:nvSpPr>
        <p:spPr>
          <a:xfrm>
            <a:off x="3098043" y="5561145"/>
            <a:ext cx="679658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bói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 txBox="1"/>
          <p:nvPr/>
        </p:nvSpPr>
        <p:spPr>
          <a:xfrm>
            <a:off x="6380045" y="5561809"/>
            <a:ext cx="1221758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1383" y="1"/>
            <a:ext cx="4635500" cy="520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"/>
          <p:cNvSpPr txBox="1"/>
          <p:nvPr/>
        </p:nvSpPr>
        <p:spPr>
          <a:xfrm>
            <a:off x="4885903" y="5554133"/>
            <a:ext cx="528168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thổi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5"/>
          <p:cNvSpPr txBox="1"/>
          <p:nvPr/>
        </p:nvSpPr>
        <p:spPr>
          <a:xfrm>
            <a:off x="6139469" y="5554134"/>
            <a:ext cx="1394095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5"/>
          <p:cNvSpPr txBox="1"/>
          <p:nvPr/>
        </p:nvSpPr>
        <p:spPr>
          <a:xfrm>
            <a:off x="7882586" y="5554133"/>
            <a:ext cx="1329652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716" y="1"/>
            <a:ext cx="9914467" cy="531918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"/>
          <p:cNvSpPr txBox="1"/>
          <p:nvPr/>
        </p:nvSpPr>
        <p:spPr>
          <a:xfrm>
            <a:off x="4449170" y="5564716"/>
            <a:ext cx="4125447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6"/>
          <p:cNvSpPr txBox="1"/>
          <p:nvPr/>
        </p:nvSpPr>
        <p:spPr>
          <a:xfrm>
            <a:off x="7168359" y="5575473"/>
            <a:ext cx="136920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7"/>
          <p:cNvGrpSpPr/>
          <p:nvPr/>
        </p:nvGrpSpPr>
        <p:grpSpPr>
          <a:xfrm>
            <a:off x="76200" y="1813983"/>
            <a:ext cx="2504016" cy="865910"/>
            <a:chOff x="85748" y="5014"/>
            <a:chExt cx="1978576" cy="866216"/>
          </a:xfrm>
        </p:grpSpPr>
        <p:grpSp>
          <p:nvGrpSpPr>
            <p:cNvPr id="313" name="Google Shape;313;p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153037" y="5014"/>
              <a:ext cx="1911287" cy="866216"/>
              <a:chOff x="-651821" y="-302918"/>
              <a:chExt cx="1911287" cy="866216"/>
            </a:xfrm>
          </p:grpSpPr>
          <p:sp>
            <p:nvSpPr>
              <p:cNvPr id="317" name="Google Shape;317;p7"/>
              <p:cNvSpPr txBox="1"/>
              <p:nvPr/>
            </p:nvSpPr>
            <p:spPr>
              <a:xfrm>
                <a:off x="-651821" y="-298726"/>
                <a:ext cx="441125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7"/>
              <p:cNvSpPr txBox="1"/>
              <p:nvPr/>
            </p:nvSpPr>
            <p:spPr>
              <a:xfrm>
                <a:off x="-195257" y="-302918"/>
                <a:ext cx="1454723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600"/>
                </a:pPr>
                <a:r>
                  <a:rPr lang="en-US" sz="4800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Đọc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9" name="Google Shape;319;p7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 descr="Thân thương bụi sả chốn quê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 descr="Chọn lọc bộ tranh tô màu cái ô vừa đơn giản vừa thú vị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 txBox="1"/>
          <p:nvPr/>
        </p:nvSpPr>
        <p:spPr>
          <a:xfrm>
            <a:off x="795867" y="107950"/>
            <a:ext cx="9787600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2800"/>
            </a:pPr>
            <a:r>
              <a:rPr lang="en-US" sz="3733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7"/>
          <p:cNvSpPr txBox="1"/>
          <p:nvPr/>
        </p:nvSpPr>
        <p:spPr>
          <a:xfrm>
            <a:off x="76200" y="5566834"/>
            <a:ext cx="4435211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bói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6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 txBox="1"/>
          <p:nvPr/>
        </p:nvSpPr>
        <p:spPr>
          <a:xfrm>
            <a:off x="4946650" y="5554133"/>
            <a:ext cx="3886200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thổi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 txBox="1"/>
          <p:nvPr/>
        </p:nvSpPr>
        <p:spPr>
          <a:xfrm>
            <a:off x="8905136" y="5571665"/>
            <a:ext cx="3729567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2540000" y="5562643"/>
            <a:ext cx="1748366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6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 txBox="1"/>
          <p:nvPr/>
        </p:nvSpPr>
        <p:spPr>
          <a:xfrm>
            <a:off x="5887996" y="5554134"/>
            <a:ext cx="1037635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 txBox="1"/>
          <p:nvPr/>
        </p:nvSpPr>
        <p:spPr>
          <a:xfrm>
            <a:off x="7188417" y="5549900"/>
            <a:ext cx="1141385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10928165" y="5573167"/>
            <a:ext cx="1233200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2" name="Google Shape;332;p7" descr="Chim bói cá - Đặc điểm tập tính và môi trường số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35" y="2772834"/>
            <a:ext cx="4363562" cy="284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0064" y="2502678"/>
            <a:ext cx="2411386" cy="302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9802" y="2770952"/>
            <a:ext cx="3684653" cy="2698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8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 descr="Thân thương bụi sả chốn quê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8" descr="Chọn lọc bộ tranh tô màu cái ô vừa đơn giản vừa thú vị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4" name="Google Shape;344;p8"/>
          <p:cNvGraphicFramePr/>
          <p:nvPr/>
        </p:nvGraphicFramePr>
        <p:xfrm>
          <a:off x="4093634" y="1585383"/>
          <a:ext cx="3572933" cy="1054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67" marB="4576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67" marB="4576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5" name="Google Shape;345;p8"/>
          <p:cNvGraphicFramePr/>
          <p:nvPr/>
        </p:nvGraphicFramePr>
        <p:xfrm>
          <a:off x="4072467" y="2628901"/>
          <a:ext cx="3572933" cy="9863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6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6" name="Google Shape;346;p8"/>
          <p:cNvSpPr txBox="1"/>
          <p:nvPr/>
        </p:nvSpPr>
        <p:spPr>
          <a:xfrm>
            <a:off x="3695700" y="368301"/>
            <a:ext cx="4493683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C00000"/>
              </a:buClr>
              <a:buSzPts val="4400"/>
            </a:pPr>
            <a:r>
              <a:rPr lang="en-US" sz="58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    ôi    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8"/>
          <p:cNvSpPr txBox="1"/>
          <p:nvPr/>
        </p:nvSpPr>
        <p:spPr>
          <a:xfrm>
            <a:off x="6074834" y="1492250"/>
            <a:ext cx="1121833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C00000"/>
              </a:buClr>
              <a:buSzPts val="4400"/>
            </a:pPr>
            <a:r>
              <a:rPr lang="en-US" sz="58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4349749" y="1536701"/>
            <a:ext cx="1005416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4400"/>
            </a:pPr>
            <a:r>
              <a:rPr lang="en-US" sz="5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8"/>
          <p:cNvSpPr txBox="1"/>
          <p:nvPr/>
        </p:nvSpPr>
        <p:spPr>
          <a:xfrm>
            <a:off x="4425950" y="2544233"/>
            <a:ext cx="2906183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4400"/>
            </a:pPr>
            <a:r>
              <a:rPr lang="en-US" sz="58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5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58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50" name="Google Shape;350;p8"/>
          <p:cNvGrpSpPr/>
          <p:nvPr/>
        </p:nvGrpSpPr>
        <p:grpSpPr>
          <a:xfrm>
            <a:off x="0" y="48683"/>
            <a:ext cx="2504016" cy="865910"/>
            <a:chOff x="85748" y="5014"/>
            <a:chExt cx="1978576" cy="866216"/>
          </a:xfrm>
        </p:grpSpPr>
        <p:grpSp>
          <p:nvGrpSpPr>
            <p:cNvPr id="351" name="Google Shape;351;p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2" name="Google Shape;352;p8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8"/>
            <p:cNvGrpSpPr/>
            <p:nvPr/>
          </p:nvGrpSpPr>
          <p:grpSpPr>
            <a:xfrm>
              <a:off x="153037" y="5014"/>
              <a:ext cx="1911287" cy="866216"/>
              <a:chOff x="-651821" y="-302918"/>
              <a:chExt cx="1911287" cy="866216"/>
            </a:xfrm>
          </p:grpSpPr>
          <p:sp>
            <p:nvSpPr>
              <p:cNvPr id="355" name="Google Shape;355;p8"/>
              <p:cNvSpPr txBox="1"/>
              <p:nvPr/>
            </p:nvSpPr>
            <p:spPr>
              <a:xfrm>
                <a:off x="-651821" y="-298726"/>
                <a:ext cx="441125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8"/>
              <p:cNvSpPr txBox="1"/>
              <p:nvPr/>
            </p:nvSpPr>
            <p:spPr>
              <a:xfrm>
                <a:off x="-195257" y="-302918"/>
                <a:ext cx="1454723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600"/>
                </a:pPr>
                <a:r>
                  <a:rPr lang="en-US" sz="4800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Đọc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7" name="Google Shape;357;p8"/>
          <p:cNvSpPr txBox="1"/>
          <p:nvPr/>
        </p:nvSpPr>
        <p:spPr>
          <a:xfrm>
            <a:off x="448733" y="3962400"/>
            <a:ext cx="3716867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chòi   hỏi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8"/>
          <p:cNvSpPr txBox="1"/>
          <p:nvPr/>
        </p:nvSpPr>
        <p:spPr>
          <a:xfrm>
            <a:off x="4165600" y="3949700"/>
            <a:ext cx="38862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mỗi   xôi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8036983" y="3934883"/>
            <a:ext cx="3729567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đợi   mới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8"/>
          <p:cNvSpPr txBox="1"/>
          <p:nvPr/>
        </p:nvSpPr>
        <p:spPr>
          <a:xfrm>
            <a:off x="2884475" y="3964516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 txBox="1"/>
          <p:nvPr/>
        </p:nvSpPr>
        <p:spPr>
          <a:xfrm>
            <a:off x="1370460" y="3949510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4924533" y="3949700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6393908" y="3945467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10179289" y="3930633"/>
            <a:ext cx="15424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8434513" y="3932767"/>
            <a:ext cx="12132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0" y="5217583"/>
            <a:ext cx="4165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bói</a:t>
            </a: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4694643" y="5204883"/>
            <a:ext cx="38862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thổi</a:t>
            </a: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còi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8244417" y="5190067"/>
            <a:ext cx="3729567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 chơi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2251089" y="5211234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5483592" y="5204883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6579863" y="5200650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8"/>
          <p:cNvSpPr txBox="1"/>
          <p:nvPr/>
        </p:nvSpPr>
        <p:spPr>
          <a:xfrm>
            <a:off x="9954307" y="5185833"/>
            <a:ext cx="13292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102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3_Office Theme</vt:lpstr>
      <vt:lpstr>6_Office Theme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PC</cp:lastModifiedBy>
  <cp:revision>60</cp:revision>
  <dcterms:created xsi:type="dcterms:W3CDTF">2021-05-25T09:40:38Z</dcterms:created>
  <dcterms:modified xsi:type="dcterms:W3CDTF">2025-11-01T02:32:01Z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