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  <p:sldMasterId id="2147483706" r:id="rId2"/>
    <p:sldMasterId id="2147483730" r:id="rId3"/>
    <p:sldMasterId id="2147483777" r:id="rId4"/>
  </p:sldMasterIdLst>
  <p:notesMasterIdLst>
    <p:notesMasterId r:id="rId10"/>
  </p:notesMasterIdLst>
  <p:sldIdLst>
    <p:sldId id="322" r:id="rId5"/>
    <p:sldId id="310" r:id="rId6"/>
    <p:sldId id="311" r:id="rId7"/>
    <p:sldId id="312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31A08-DDCF-4066-AD85-2DBD72921E92}" v="111" dt="2023-10-30T13:50:48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p QUYNHANHPY" userId="583f28205e116349" providerId="LiveId" clId="{B5931A08-DDCF-4066-AD85-2DBD72921E92}"/>
    <pc:docChg chg="undo custSel addSld delSld modSld sldOrd delMainMaster modShowInfo">
      <pc:chgData name="gp QUYNHANHPY" userId="583f28205e116349" providerId="LiveId" clId="{B5931A08-DDCF-4066-AD85-2DBD72921E92}" dt="2023-10-30T13:55:57.471" v="147" actId="2744"/>
      <pc:docMkLst>
        <pc:docMk/>
      </pc:docMkLst>
      <pc:sldChg chg="del">
        <pc:chgData name="gp QUYNHANHPY" userId="583f28205e116349" providerId="LiveId" clId="{B5931A08-DDCF-4066-AD85-2DBD72921E92}" dt="2023-10-30T09:58:47.388" v="94" actId="2696"/>
        <pc:sldMkLst>
          <pc:docMk/>
          <pc:sldMk cId="0" sldId="257"/>
        </pc:sldMkLst>
      </pc:sldChg>
      <pc:sldChg chg="addSp delSp modSp mod delAnim modAnim">
        <pc:chgData name="gp QUYNHANHPY" userId="583f28205e116349" providerId="LiveId" clId="{B5931A08-DDCF-4066-AD85-2DBD72921E92}" dt="2023-10-30T10:20:42.143" v="136" actId="1036"/>
        <pc:sldMkLst>
          <pc:docMk/>
          <pc:sldMk cId="0" sldId="264"/>
        </pc:sldMkLst>
        <pc:picChg chg="add mod">
          <ac:chgData name="gp QUYNHANHPY" userId="583f28205e116349" providerId="LiveId" clId="{B5931A08-DDCF-4066-AD85-2DBD72921E92}" dt="2023-10-30T10:20:07.531" v="130" actId="1076"/>
          <ac:picMkLst>
            <pc:docMk/>
            <pc:sldMk cId="0" sldId="264"/>
            <ac:picMk id="2" creationId="{20814B31-29A7-E49A-83B5-25827EB93B39}"/>
          </ac:picMkLst>
        </pc:picChg>
        <pc:picChg chg="add mod">
          <ac:chgData name="gp QUYNHANHPY" userId="583f28205e116349" providerId="LiveId" clId="{B5931A08-DDCF-4066-AD85-2DBD72921E92}" dt="2023-10-30T10:20:24.407" v="132" actId="1076"/>
          <ac:picMkLst>
            <pc:docMk/>
            <pc:sldMk cId="0" sldId="264"/>
            <ac:picMk id="3" creationId="{D191D995-1EB9-91AE-B614-289E56277074}"/>
          </ac:picMkLst>
        </pc:picChg>
        <pc:picChg chg="add mod">
          <ac:chgData name="gp QUYNHANHPY" userId="583f28205e116349" providerId="LiveId" clId="{B5931A08-DDCF-4066-AD85-2DBD72921E92}" dt="2023-10-30T10:20:42.143" v="136" actId="1036"/>
          <ac:picMkLst>
            <pc:docMk/>
            <pc:sldMk cId="0" sldId="264"/>
            <ac:picMk id="4" creationId="{66D64A1D-563E-3E60-2433-BD7C1F1E7615}"/>
          </ac:picMkLst>
        </pc:picChg>
        <pc:picChg chg="del">
          <ac:chgData name="gp QUYNHANHPY" userId="583f28205e116349" providerId="LiveId" clId="{B5931A08-DDCF-4066-AD85-2DBD72921E92}" dt="2023-10-30T10:20:01.733" v="128" actId="478"/>
          <ac:picMkLst>
            <pc:docMk/>
            <pc:sldMk cId="0" sldId="264"/>
            <ac:picMk id="377" creationId="{00000000-0000-0000-0000-000000000000}"/>
          </ac:picMkLst>
        </pc:picChg>
      </pc:sldChg>
      <pc:sldChg chg="addSp delSp modSp mod delAnim">
        <pc:chgData name="gp QUYNHANHPY" userId="583f28205e116349" providerId="LiveId" clId="{B5931A08-DDCF-4066-AD85-2DBD72921E92}" dt="2023-10-30T13:51:30.916" v="143" actId="122"/>
        <pc:sldMkLst>
          <pc:docMk/>
          <pc:sldMk cId="0" sldId="290"/>
        </pc:sldMkLst>
        <pc:spChg chg="add mod">
          <ac:chgData name="gp QUYNHANHPY" userId="583f28205e116349" providerId="LiveId" clId="{B5931A08-DDCF-4066-AD85-2DBD72921E92}" dt="2023-10-30T13:51:30.916" v="143" actId="122"/>
          <ac:spMkLst>
            <pc:docMk/>
            <pc:sldMk cId="0" sldId="290"/>
            <ac:spMk id="2" creationId="{F99E066A-1615-39EB-5CC6-7A43722017CB}"/>
          </ac:spMkLst>
        </pc:spChg>
        <pc:spChg chg="add mod">
          <ac:chgData name="gp QUYNHANHPY" userId="583f28205e116349" providerId="LiveId" clId="{B5931A08-DDCF-4066-AD85-2DBD72921E92}" dt="2023-10-30T13:50:48.710" v="139"/>
          <ac:spMkLst>
            <pc:docMk/>
            <pc:sldMk cId="0" sldId="290"/>
            <ac:spMk id="3" creationId="{AAD6F690-34A5-3486-DA4F-620D2BA98C22}"/>
          </ac:spMkLst>
        </pc:spChg>
        <pc:spChg chg="del">
          <ac:chgData name="gp QUYNHANHPY" userId="583f28205e116349" providerId="LiveId" clId="{B5931A08-DDCF-4066-AD85-2DBD72921E92}" dt="2023-10-30T09:54:35.831" v="79" actId="478"/>
          <ac:spMkLst>
            <pc:docMk/>
            <pc:sldMk cId="0" sldId="290"/>
            <ac:spMk id="5" creationId="{00000000-0000-0000-0000-000000000000}"/>
          </ac:spMkLst>
        </pc:spChg>
        <pc:picChg chg="mod">
          <ac:chgData name="gp QUYNHANHPY" userId="583f28205e116349" providerId="LiveId" clId="{B5931A08-DDCF-4066-AD85-2DBD72921E92}" dt="2023-10-30T13:51:18.324" v="141" actId="1076"/>
          <ac:picMkLst>
            <pc:docMk/>
            <pc:sldMk cId="0" sldId="290"/>
            <ac:picMk id="8197" creationId="{00000000-0000-0000-0000-000000000000}"/>
          </ac:picMkLst>
        </pc:picChg>
      </pc:sldChg>
      <pc:sldChg chg="modSp">
        <pc:chgData name="gp QUYNHANHPY" userId="583f28205e116349" providerId="LiveId" clId="{B5931A08-DDCF-4066-AD85-2DBD72921E92}" dt="2023-10-30T09:33:41.949" v="14" actId="20577"/>
        <pc:sldMkLst>
          <pc:docMk/>
          <pc:sldMk cId="0" sldId="292"/>
        </pc:sldMkLst>
        <pc:spChg chg="mod">
          <ac:chgData name="gp QUYNHANHPY" userId="583f28205e116349" providerId="LiveId" clId="{B5931A08-DDCF-4066-AD85-2DBD72921E92}" dt="2023-10-30T09:33:41.949" v="14" actId="20577"/>
          <ac:spMkLst>
            <pc:docMk/>
            <pc:sldMk cId="0" sldId="292"/>
            <ac:spMk id="27" creationId="{00000000-0000-0000-0000-000000000000}"/>
          </ac:spMkLst>
        </pc:spChg>
      </pc:sldChg>
      <pc:sldChg chg="modSp">
        <pc:chgData name="gp QUYNHANHPY" userId="583f28205e116349" providerId="LiveId" clId="{B5931A08-DDCF-4066-AD85-2DBD72921E92}" dt="2023-10-30T09:35:19.442" v="31" actId="20577"/>
        <pc:sldMkLst>
          <pc:docMk/>
          <pc:sldMk cId="0" sldId="293"/>
        </pc:sldMkLst>
        <pc:spChg chg="mod">
          <ac:chgData name="gp QUYNHANHPY" userId="583f28205e116349" providerId="LiveId" clId="{B5931A08-DDCF-4066-AD85-2DBD72921E92}" dt="2023-10-30T09:35:19.442" v="31" actId="20577"/>
          <ac:spMkLst>
            <pc:docMk/>
            <pc:sldMk cId="0" sldId="293"/>
            <ac:spMk id="27" creationId="{00000000-0000-0000-0000-000000000000}"/>
          </ac:spMkLst>
        </pc:spChg>
      </pc:sldChg>
      <pc:sldChg chg="modSp">
        <pc:chgData name="gp QUYNHANHPY" userId="583f28205e116349" providerId="LiveId" clId="{B5931A08-DDCF-4066-AD85-2DBD72921E92}" dt="2023-10-30T09:35:36.381" v="48" actId="20577"/>
        <pc:sldMkLst>
          <pc:docMk/>
          <pc:sldMk cId="0" sldId="294"/>
        </pc:sldMkLst>
        <pc:spChg chg="mod">
          <ac:chgData name="gp QUYNHANHPY" userId="583f28205e116349" providerId="LiveId" clId="{B5931A08-DDCF-4066-AD85-2DBD72921E92}" dt="2023-10-30T09:35:36.381" v="48" actId="20577"/>
          <ac:spMkLst>
            <pc:docMk/>
            <pc:sldMk cId="0" sldId="294"/>
            <ac:spMk id="27" creationId="{00000000-0000-0000-0000-000000000000}"/>
          </ac:spMkLst>
        </pc:spChg>
      </pc:sldChg>
      <pc:sldChg chg="modSp">
        <pc:chgData name="gp QUYNHANHPY" userId="583f28205e116349" providerId="LiveId" clId="{B5931A08-DDCF-4066-AD85-2DBD72921E92}" dt="2023-10-30T09:38:25.241" v="77" actId="20577"/>
        <pc:sldMkLst>
          <pc:docMk/>
          <pc:sldMk cId="0" sldId="295"/>
        </pc:sldMkLst>
        <pc:spChg chg="mod">
          <ac:chgData name="gp QUYNHANHPY" userId="583f28205e116349" providerId="LiveId" clId="{B5931A08-DDCF-4066-AD85-2DBD72921E92}" dt="2023-10-30T09:38:25.241" v="77" actId="20577"/>
          <ac:spMkLst>
            <pc:docMk/>
            <pc:sldMk cId="0" sldId="295"/>
            <ac:spMk id="27" creationId="{00000000-0000-0000-0000-000000000000}"/>
          </ac:spMkLst>
        </pc:spChg>
      </pc:sldChg>
      <pc:sldChg chg="del ord">
        <pc:chgData name="gp QUYNHANHPY" userId="583f28205e116349" providerId="LiveId" clId="{B5931A08-DDCF-4066-AD85-2DBD72921E92}" dt="2023-10-30T09:58:53.216" v="95" actId="2696"/>
        <pc:sldMkLst>
          <pc:docMk/>
          <pc:sldMk cId="139253003" sldId="301"/>
        </pc:sldMkLst>
      </pc:sldChg>
      <pc:sldChg chg="del">
        <pc:chgData name="gp QUYNHANHPY" userId="583f28205e116349" providerId="LiveId" clId="{B5931A08-DDCF-4066-AD85-2DBD72921E92}" dt="2023-10-30T09:59:22.880" v="97" actId="2696"/>
        <pc:sldMkLst>
          <pc:docMk/>
          <pc:sldMk cId="1661550567" sldId="303"/>
        </pc:sldMkLst>
      </pc:sldChg>
      <pc:sldChg chg="del">
        <pc:chgData name="gp QUYNHANHPY" userId="583f28205e116349" providerId="LiveId" clId="{B5931A08-DDCF-4066-AD85-2DBD72921E92}" dt="2023-10-30T09:59:26.864" v="98" actId="2696"/>
        <pc:sldMkLst>
          <pc:docMk/>
          <pc:sldMk cId="1086476552" sldId="304"/>
        </pc:sldMkLst>
      </pc:sldChg>
      <pc:sldChg chg="delSp modSp mod delAnim">
        <pc:chgData name="gp QUYNHANHPY" userId="583f28205e116349" providerId="LiveId" clId="{B5931A08-DDCF-4066-AD85-2DBD72921E92}" dt="2023-10-30T10:17:54.798" v="127" actId="1076"/>
        <pc:sldMkLst>
          <pc:docMk/>
          <pc:sldMk cId="2513659501" sldId="306"/>
        </pc:sldMkLst>
        <pc:spChg chg="mod">
          <ac:chgData name="gp QUYNHANHPY" userId="583f28205e116349" providerId="LiveId" clId="{B5931A08-DDCF-4066-AD85-2DBD72921E92}" dt="2023-10-30T10:11:50.158" v="114"/>
          <ac:spMkLst>
            <pc:docMk/>
            <pc:sldMk cId="2513659501" sldId="306"/>
            <ac:spMk id="2" creationId="{00000000-0000-0000-0000-000000000000}"/>
          </ac:spMkLst>
        </pc:spChg>
        <pc:picChg chg="mod">
          <ac:chgData name="gp QUYNHANHPY" userId="583f28205e116349" providerId="LiveId" clId="{B5931A08-DDCF-4066-AD85-2DBD72921E92}" dt="2023-10-30T10:17:46.094" v="125" actId="1076"/>
          <ac:picMkLst>
            <pc:docMk/>
            <pc:sldMk cId="2513659501" sldId="306"/>
            <ac:picMk id="7" creationId="{00000000-0000-0000-0000-000000000000}"/>
          </ac:picMkLst>
        </pc:picChg>
        <pc:picChg chg="mod">
          <ac:chgData name="gp QUYNHANHPY" userId="583f28205e116349" providerId="LiveId" clId="{B5931A08-DDCF-4066-AD85-2DBD72921E92}" dt="2023-10-30T10:17:50.219" v="126" actId="1076"/>
          <ac:picMkLst>
            <pc:docMk/>
            <pc:sldMk cId="2513659501" sldId="306"/>
            <ac:picMk id="8" creationId="{00000000-0000-0000-0000-000000000000}"/>
          </ac:picMkLst>
        </pc:picChg>
        <pc:picChg chg="mod">
          <ac:chgData name="gp QUYNHANHPY" userId="583f28205e116349" providerId="LiveId" clId="{B5931A08-DDCF-4066-AD85-2DBD72921E92}" dt="2023-10-30T10:17:54.798" v="127" actId="1076"/>
          <ac:picMkLst>
            <pc:docMk/>
            <pc:sldMk cId="2513659501" sldId="306"/>
            <ac:picMk id="9" creationId="{00000000-0000-0000-0000-000000000000}"/>
          </ac:picMkLst>
        </pc:picChg>
        <pc:picChg chg="del mod">
          <ac:chgData name="gp QUYNHANHPY" userId="583f28205e116349" providerId="LiveId" clId="{B5931A08-DDCF-4066-AD85-2DBD72921E92}" dt="2023-10-30T10:17:31.648" v="122" actId="478"/>
          <ac:picMkLst>
            <pc:docMk/>
            <pc:sldMk cId="2513659501" sldId="306"/>
            <ac:picMk id="10" creationId="{00000000-0000-0000-0000-000000000000}"/>
          </ac:picMkLst>
        </pc:picChg>
        <pc:picChg chg="del">
          <ac:chgData name="gp QUYNHANHPY" userId="583f28205e116349" providerId="LiveId" clId="{B5931A08-DDCF-4066-AD85-2DBD72921E92}" dt="2023-10-30T10:17:34.661" v="123" actId="478"/>
          <ac:picMkLst>
            <pc:docMk/>
            <pc:sldMk cId="2513659501" sldId="306"/>
            <ac:picMk id="11" creationId="{00000000-0000-0000-0000-000000000000}"/>
          </ac:picMkLst>
        </pc:picChg>
        <pc:picChg chg="del">
          <ac:chgData name="gp QUYNHANHPY" userId="583f28205e116349" providerId="LiveId" clId="{B5931A08-DDCF-4066-AD85-2DBD72921E92}" dt="2023-10-30T10:17:35.585" v="124" actId="478"/>
          <ac:picMkLst>
            <pc:docMk/>
            <pc:sldMk cId="2513659501" sldId="306"/>
            <ac:picMk id="12" creationId="{00000000-0000-0000-0000-000000000000}"/>
          </ac:picMkLst>
        </pc:picChg>
      </pc:sldChg>
      <pc:sldChg chg="del">
        <pc:chgData name="gp QUYNHANHPY" userId="583f28205e116349" providerId="LiveId" clId="{B5931A08-DDCF-4066-AD85-2DBD72921E92}" dt="2023-10-30T09:52:38.758" v="78" actId="2696"/>
        <pc:sldMkLst>
          <pc:docMk/>
          <pc:sldMk cId="1929633697" sldId="313"/>
        </pc:sldMkLst>
      </pc:sldChg>
      <pc:sldChg chg="del">
        <pc:chgData name="gp QUYNHANHPY" userId="583f28205e116349" providerId="LiveId" clId="{B5931A08-DDCF-4066-AD85-2DBD72921E92}" dt="2023-10-30T09:59:32.209" v="99" actId="2696"/>
        <pc:sldMkLst>
          <pc:docMk/>
          <pc:sldMk cId="1282634696" sldId="314"/>
        </pc:sldMkLst>
      </pc:sldChg>
      <pc:sldChg chg="del">
        <pc:chgData name="gp QUYNHANHPY" userId="583f28205e116349" providerId="LiveId" clId="{B5931A08-DDCF-4066-AD85-2DBD72921E92}" dt="2023-10-30T09:59:34.615" v="100" actId="2696"/>
        <pc:sldMkLst>
          <pc:docMk/>
          <pc:sldMk cId="2407947260" sldId="315"/>
        </pc:sldMkLst>
      </pc:sldChg>
      <pc:sldChg chg="del">
        <pc:chgData name="gp QUYNHANHPY" userId="583f28205e116349" providerId="LiveId" clId="{B5931A08-DDCF-4066-AD85-2DBD72921E92}" dt="2023-10-30T09:58:56.685" v="96" actId="2696"/>
        <pc:sldMkLst>
          <pc:docMk/>
          <pc:sldMk cId="2494786934" sldId="316"/>
        </pc:sldMkLst>
      </pc:sldChg>
      <pc:sldChg chg="del">
        <pc:chgData name="gp QUYNHANHPY" userId="583f28205e116349" providerId="LiveId" clId="{B5931A08-DDCF-4066-AD85-2DBD72921E92}" dt="2023-10-30T09:59:37.084" v="101" actId="2696"/>
        <pc:sldMkLst>
          <pc:docMk/>
          <pc:sldMk cId="1356654340" sldId="317"/>
        </pc:sldMkLst>
      </pc:sldChg>
      <pc:sldChg chg="add">
        <pc:chgData name="gp QUYNHANHPY" userId="583f28205e116349" providerId="LiveId" clId="{B5931A08-DDCF-4066-AD85-2DBD72921E92}" dt="2023-10-30T10:17:21.905" v="121"/>
        <pc:sldMkLst>
          <pc:docMk/>
          <pc:sldMk cId="1950832325" sldId="319"/>
        </pc:sldMkLst>
      </pc:sldChg>
      <pc:sldMasterChg chg="delSldLayout">
        <pc:chgData name="gp QUYNHANHPY" userId="583f28205e116349" providerId="LiveId" clId="{B5931A08-DDCF-4066-AD85-2DBD72921E92}" dt="2023-10-30T09:52:38.758" v="78" actId="2696"/>
        <pc:sldMasterMkLst>
          <pc:docMk/>
          <pc:sldMasterMk cId="1014897169" sldId="2147483730"/>
        </pc:sldMasterMkLst>
        <pc:sldLayoutChg chg="del">
          <pc:chgData name="gp QUYNHANHPY" userId="583f28205e116349" providerId="LiveId" clId="{B5931A08-DDCF-4066-AD85-2DBD72921E92}" dt="2023-10-30T09:52:38.758" v="78" actId="2696"/>
          <pc:sldLayoutMkLst>
            <pc:docMk/>
            <pc:sldMasterMk cId="1014897169" sldId="2147483730"/>
            <pc:sldLayoutMk cId="3477386169" sldId="2147483739"/>
          </pc:sldLayoutMkLst>
        </pc:sldLayoutChg>
      </pc:sldMasterChg>
      <pc:sldMasterChg chg="del delSldLayout">
        <pc:chgData name="gp QUYNHANHPY" userId="583f28205e116349" providerId="LiveId" clId="{B5931A08-DDCF-4066-AD85-2DBD72921E92}" dt="2023-10-30T09:59:22.880" v="97" actId="2696"/>
        <pc:sldMasterMkLst>
          <pc:docMk/>
          <pc:sldMasterMk cId="3336304441" sldId="2147483740"/>
        </pc:sldMasterMkLst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3208646305" sldId="2147483741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2711735521" sldId="2147483742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670429262" sldId="2147483743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688526385" sldId="2147483744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487953945" sldId="2147483745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111331430" sldId="2147483746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2527742356" sldId="2147483747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68077016" sldId="2147483748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025242739" sldId="2147483749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3605828430" sldId="2147483750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4099939969" sldId="2147483751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361078454" sldId="21474837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6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0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16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30" tIns="45718" rIns="91430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30" tIns="45718" rIns="91430" bIns="45718"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430" tIns="45718" rIns="91430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430" tIns="45718" rIns="91430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430" tIns="45718" rIns="91430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430" tIns="45718" rIns="91430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 lIns="91430" tIns="45718" rIns="91430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30" tIns="45718" rIns="91430" bIns="45718" rtlCol="0">
            <a:normAutofit/>
          </a:bodyPr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pPr marL="0" marR="0" lvl="0" indent="0" algn="l" defTabSz="91428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5713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20" lvl="1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28" lvl="2" indent="-423269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38" lvl="3" indent="-423269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544" lvl="4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051" lvl="5" indent="-423269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560" lvl="6" indent="-423269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069" lvl="7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582" lvl="8" indent="-423269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84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91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0634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020" lvl="1" indent="-40634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528" lvl="2" indent="-40634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038" lvl="3" indent="-40634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544" lvl="4" indent="-40634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051" lvl="5" indent="-40634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560" lvl="6" indent="-40634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069" lvl="7" indent="-40634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582" lvl="8" indent="-406341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00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marL="609507" lvl="0" indent="-45713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20" lvl="1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28" lvl="2" indent="-423269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38" lvl="3" indent="-423269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544" lvl="4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051" lvl="5" indent="-423269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560" lvl="6" indent="-423269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069" lvl="7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582" lvl="8" indent="-423269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89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marL="609507" lvl="0" indent="-30475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78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57131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20" lvl="1" indent="-423269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28" lvl="2" indent="-423269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38" lvl="3" indent="-423269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544" lvl="4" indent="-423269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051" lvl="5" indent="-423269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560" lvl="6" indent="-423269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069" lvl="7" indent="-423269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582" lvl="8" indent="-423269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2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lIns="91430" tIns="45718" rIns="91430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430" tIns="45718" rIns="91430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430" tIns="45718" rIns="91430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430" tIns="45718" rIns="91430" bIns="45718"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430" tIns="45718" rIns="91430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 vert="horz" lIns="91430" tIns="45718" rIns="91430" bIns="45718" rtlCol="0">
            <a:normAutofit/>
          </a:bodyPr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marL="0" marR="0" lvl="0" indent="0" algn="l" defTabSz="914286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430" tIns="45718" rIns="91430" bIns="45718"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14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28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4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57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573" indent="-22857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14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2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4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5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143" indent="-457143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8971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3628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893233" y="2046816"/>
            <a:ext cx="2504016" cy="861720"/>
            <a:chOff x="85748" y="9206"/>
            <a:chExt cx="1978576" cy="862067"/>
          </a:xfrm>
        </p:grpSpPr>
        <p:grpSp>
          <p:nvGrpSpPr>
            <p:cNvPr id="379" name="Google Shape;379;p9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80" name="Google Shape;380;p9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9"/>
            <p:cNvGrpSpPr/>
            <p:nvPr/>
          </p:nvGrpSpPr>
          <p:grpSpPr>
            <a:xfrm>
              <a:off x="153037" y="9206"/>
              <a:ext cx="1911287" cy="862067"/>
              <a:chOff x="-651821" y="-298726"/>
              <a:chExt cx="1911287" cy="862067"/>
            </a:xfrm>
          </p:grpSpPr>
          <p:sp>
            <p:nvSpPr>
              <p:cNvPr id="383" name="Google Shape;383;p9"/>
              <p:cNvSpPr txBox="1"/>
              <p:nvPr/>
            </p:nvSpPr>
            <p:spPr>
              <a:xfrm>
                <a:off x="-651821" y="-298726"/>
                <a:ext cx="441125" cy="862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  <a:buSzPts val="3600"/>
                </a:pPr>
                <a:r>
                  <a:rPr lang="en-US" sz="48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9"/>
              <p:cNvSpPr txBox="1"/>
              <p:nvPr/>
            </p:nvSpPr>
            <p:spPr>
              <a:xfrm>
                <a:off x="-195257" y="-222529"/>
                <a:ext cx="1454723" cy="780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FFFFFF"/>
                  </a:buClr>
                  <a:buSzPts val="3200"/>
                </a:pPr>
                <a:r>
                  <a:rPr lang="en-US" sz="4267" b="1" ker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Viết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5" name="Google Shape;385;p9"/>
          <p:cNvSpPr txBox="1"/>
          <p:nvPr/>
        </p:nvSpPr>
        <p:spPr>
          <a:xfrm>
            <a:off x="795867" y="107950"/>
            <a:ext cx="9787600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800"/>
            </a:pPr>
            <a:r>
              <a:rPr lang="en-US" sz="3733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5280"/>
          <a:stretch/>
        </p:blipFill>
        <p:spPr>
          <a:xfrm>
            <a:off x="99278" y="3117390"/>
            <a:ext cx="1188760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06251"/>
      </p:ext>
    </p:extLst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12192000" cy="37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52400" y="3553691"/>
            <a:ext cx="119158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13681" y="4184073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91719" y="4779818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81442" y="4860000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98204" y="5985165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16037" y="5479325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70145" y="4779818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0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5" y="10"/>
            <a:ext cx="2602172" cy="666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6767" y="10"/>
            <a:ext cx="9047019" cy="861762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618"/>
            <a:ext cx="12192000" cy="55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31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</a:pP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 CỐ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</a:pP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 HỌC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8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4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14320" y="183197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 lIns="91430" tIns="45718" rIns="91430" bIns="45718">
            <a:spAutoFit/>
          </a:bodyPr>
          <a:lstStyle/>
          <a:p>
            <a:pPr lvl="0" algn="ctr">
              <a:defRPr/>
            </a:pPr>
            <a:r>
              <a:rPr lang="vi-VN" sz="4300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Qua câu chuyện, em học được điều gì?</a:t>
            </a:r>
            <a:endParaRPr lang="vi-VN" sz="4300" dirty="0">
              <a:solidFill>
                <a:prstClr val="black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1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 lIns="91430" tIns="45718" rIns="91430" bIns="45718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sz="37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 lIns="91430" tIns="45718" rIns="91430" bIns="45718">
            <a:spAutoFit/>
          </a:bodyPr>
          <a:lstStyle/>
          <a:p>
            <a:pPr>
              <a:spcBef>
                <a:spcPct val="50000"/>
              </a:spcBef>
              <a:defRPr/>
            </a:pPr>
            <a:endParaRPr sz="37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82</Words>
  <Application>Microsoft Office PowerPoint</Application>
  <PresentationFormat>Widescreen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Lato</vt:lpstr>
      <vt:lpstr>Quicksand Medium</vt:lpstr>
      <vt:lpstr>Times New Roman</vt:lpstr>
      <vt:lpstr>UTM Avo</vt:lpstr>
      <vt:lpstr>VNI-Avo</vt:lpstr>
      <vt:lpstr>3_Office Theme</vt:lpstr>
      <vt:lpstr>6_Office Theme</vt:lpstr>
      <vt:lpstr>Simple Light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PC</cp:lastModifiedBy>
  <cp:revision>60</cp:revision>
  <dcterms:created xsi:type="dcterms:W3CDTF">2021-05-25T09:40:38Z</dcterms:created>
  <dcterms:modified xsi:type="dcterms:W3CDTF">2025-11-01T02:31:31Z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