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67" r:id="rId1"/>
  </p:sldMasterIdLst>
  <p:notesMasterIdLst>
    <p:notesMasterId r:id="rId7"/>
  </p:notesMasterIdLst>
  <p:sldIdLst>
    <p:sldId id="937" r:id="rId2"/>
    <p:sldId id="938" r:id="rId3"/>
    <p:sldId id="940" r:id="rId4"/>
    <p:sldId id="941" r:id="rId5"/>
    <p:sldId id="943" r:id="rId6"/>
  </p:sldIdLst>
  <p:sldSz cx="12192000" cy="6858000"/>
  <p:notesSz cx="6858000" cy="9144000"/>
  <p:custDataLst>
    <p:tags r:id="rId8"/>
  </p:custDataLst>
  <p:defaultTextStyle>
    <a:defPPr>
      <a:defRPr lang="vi-VN"/>
    </a:defPPr>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7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FFFF"/>
    <a:srgbClr val="FFFFCC"/>
    <a:srgbClr val="006600"/>
    <a:srgbClr val="99FFCC"/>
    <a:srgbClr val="99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howGuides="1">
      <p:cViewPr varScale="1">
        <p:scale>
          <a:sx n="83" d="100"/>
          <a:sy n="83" d="100"/>
        </p:scale>
        <p:origin x="686" y="77"/>
      </p:cViewPr>
      <p:guideLst>
        <p:guide orient="horz" pos="2178"/>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1C756118-B73D-4C5C-9915-59E91ECA0E3D}" type="datetimeFigureOut">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11/12/2025</a:t>
            </a:fld>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245581C0-6E3B-4878-9644-CCC88DD3BA5B}" type="slidenum">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a:t>
            </a:fld>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0031683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CAF6F339-9B56-BE2E-D238-9683F4B4BB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6086C12D-B2C2-922E-F618-0616A03AB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5236" name="Slide Number Placeholder 3">
            <a:extLst>
              <a:ext uri="{FF2B5EF4-FFF2-40B4-BE49-F238E27FC236}">
                <a16:creationId xmlns:a16="http://schemas.microsoft.com/office/drawing/2014/main" id="{48AF2E96-69E3-ECF3-6657-4D3A59C0B5AE}"/>
              </a:ext>
            </a:extLst>
          </p:cNvPr>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fld id="{F51DEC92-5215-421A-821E-0F83CEB3EA87}" type="slidenum">
              <a:rPr kumimoji="0" lang="en-US" alt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t>4</a:t>
            </a:fld>
            <a:endParaRPr kumimoji="0" lang="en-US" alt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4"/>
        <p:cNvGrpSpPr/>
        <p:nvPr/>
      </p:nvGrpSpPr>
      <p:grpSpPr>
        <a:xfrm>
          <a:off x="0" y="0"/>
          <a:ext cx="0" cy="0"/>
          <a:chOff x="0" y="0"/>
          <a:chExt cx="0" cy="0"/>
        </a:xfrm>
      </p:grpSpPr>
      <p:sp>
        <p:nvSpPr>
          <p:cNvPr id="2" name="Google Shape;195;p6">
            <a:extLst>
              <a:ext uri="{FF2B5EF4-FFF2-40B4-BE49-F238E27FC236}">
                <a16:creationId xmlns:a16="http://schemas.microsoft.com/office/drawing/2014/main" id="{05012F29-68C3-3FDF-BE2B-01B942F6EBCA}"/>
              </a:ext>
            </a:extLst>
          </p:cNvPr>
          <p:cNvSpPr/>
          <p:nvPr/>
        </p:nvSpPr>
        <p:spPr>
          <a:xfrm>
            <a:off x="-101600" y="5554663"/>
            <a:ext cx="1474788" cy="135572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 name="Google Shape;196;p6">
            <a:extLst>
              <a:ext uri="{FF2B5EF4-FFF2-40B4-BE49-F238E27FC236}">
                <a16:creationId xmlns:a16="http://schemas.microsoft.com/office/drawing/2014/main" id="{01BD8674-2170-D634-ABA5-6D55AE7DA786}"/>
              </a:ext>
            </a:extLst>
          </p:cNvPr>
          <p:cNvSpPr/>
          <p:nvPr/>
        </p:nvSpPr>
        <p:spPr>
          <a:xfrm rot="10800000">
            <a:off x="10845800" y="-92075"/>
            <a:ext cx="1447800" cy="133350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grpSp>
        <p:nvGrpSpPr>
          <p:cNvPr id="4" name="Google Shape;198;p6">
            <a:extLst>
              <a:ext uri="{FF2B5EF4-FFF2-40B4-BE49-F238E27FC236}">
                <a16:creationId xmlns:a16="http://schemas.microsoft.com/office/drawing/2014/main" id="{44941760-6EF3-4E46-6876-5EDAB1CD87D9}"/>
              </a:ext>
            </a:extLst>
          </p:cNvPr>
          <p:cNvGrpSpPr>
            <a:grpSpLocks/>
          </p:cNvGrpSpPr>
          <p:nvPr/>
        </p:nvGrpSpPr>
        <p:grpSpPr bwMode="auto">
          <a:xfrm rot="16200000" flipH="1">
            <a:off x="-3174" y="171450"/>
            <a:ext cx="2654300" cy="2466975"/>
            <a:chOff x="817100" y="238125"/>
            <a:chExt cx="5912375" cy="5495644"/>
          </a:xfrm>
        </p:grpSpPr>
        <p:sp>
          <p:nvSpPr>
            <p:cNvPr id="5" name="Google Shape;199;p6">
              <a:extLst>
                <a:ext uri="{FF2B5EF4-FFF2-40B4-BE49-F238E27FC236}">
                  <a16:creationId xmlns:a16="http://schemas.microsoft.com/office/drawing/2014/main" id="{A41D6153-39DD-769A-C47F-F1F654980313}"/>
                </a:ext>
              </a:extLst>
            </p:cNvPr>
            <p:cNvSpPr/>
            <p:nvPr/>
          </p:nvSpPr>
          <p:spPr>
            <a:xfrm>
              <a:off x="817102" y="1539537"/>
              <a:ext cx="756727" cy="534003"/>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6" name="Google Shape;200;p6">
              <a:extLst>
                <a:ext uri="{FF2B5EF4-FFF2-40B4-BE49-F238E27FC236}">
                  <a16:creationId xmlns:a16="http://schemas.microsoft.com/office/drawing/2014/main" id="{DC4DA625-6B3B-D943-CF4F-CC53824321FE}"/>
                </a:ext>
              </a:extLst>
            </p:cNvPr>
            <p:cNvSpPr/>
            <p:nvPr/>
          </p:nvSpPr>
          <p:spPr>
            <a:xfrm>
              <a:off x="848925" y="326534"/>
              <a:ext cx="608211" cy="466811"/>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7" name="Google Shape;201;p6">
              <a:extLst>
                <a:ext uri="{FF2B5EF4-FFF2-40B4-BE49-F238E27FC236}">
                  <a16:creationId xmlns:a16="http://schemas.microsoft.com/office/drawing/2014/main" id="{6986508A-D3D2-E6C3-5B73-CD203D5E718E}"/>
                </a:ext>
              </a:extLst>
            </p:cNvPr>
            <p:cNvSpPr/>
            <p:nvPr/>
          </p:nvSpPr>
          <p:spPr>
            <a:xfrm>
              <a:off x="2174967" y="849929"/>
              <a:ext cx="374828" cy="251089"/>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8" name="Google Shape;202;p6">
              <a:extLst>
                <a:ext uri="{FF2B5EF4-FFF2-40B4-BE49-F238E27FC236}">
                  <a16:creationId xmlns:a16="http://schemas.microsoft.com/office/drawing/2014/main" id="{1B55B713-E838-90F5-F982-1BE18695BE6C}"/>
                </a:ext>
              </a:extLst>
            </p:cNvPr>
            <p:cNvSpPr/>
            <p:nvPr/>
          </p:nvSpPr>
          <p:spPr>
            <a:xfrm>
              <a:off x="1032803" y="3442148"/>
              <a:ext cx="374828" cy="244014"/>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9" name="Google Shape;203;p6">
              <a:extLst>
                <a:ext uri="{FF2B5EF4-FFF2-40B4-BE49-F238E27FC236}">
                  <a16:creationId xmlns:a16="http://schemas.microsoft.com/office/drawing/2014/main" id="{1AD46D4F-F0C1-7F70-3DD3-BB4CC351AC13}"/>
                </a:ext>
              </a:extLst>
            </p:cNvPr>
            <p:cNvSpPr/>
            <p:nvPr/>
          </p:nvSpPr>
          <p:spPr>
            <a:xfrm>
              <a:off x="4664389" y="489210"/>
              <a:ext cx="487983" cy="31474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0" name="Google Shape;204;p6">
              <a:extLst>
                <a:ext uri="{FF2B5EF4-FFF2-40B4-BE49-F238E27FC236}">
                  <a16:creationId xmlns:a16="http://schemas.microsoft.com/office/drawing/2014/main" id="{3789D4D9-E57F-1C80-DB5C-8E58F65E1EEB}"/>
                </a:ext>
              </a:extLst>
            </p:cNvPr>
            <p:cNvSpPr/>
            <p:nvPr/>
          </p:nvSpPr>
          <p:spPr>
            <a:xfrm>
              <a:off x="3348957" y="1511245"/>
              <a:ext cx="442013" cy="293524"/>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1" name="Google Shape;205;p6">
              <a:extLst>
                <a:ext uri="{FF2B5EF4-FFF2-40B4-BE49-F238E27FC236}">
                  <a16:creationId xmlns:a16="http://schemas.microsoft.com/office/drawing/2014/main" id="{9891760D-F273-68D7-9DE0-2732BB182AB5}"/>
                </a:ext>
              </a:extLst>
            </p:cNvPr>
            <p:cNvSpPr/>
            <p:nvPr/>
          </p:nvSpPr>
          <p:spPr>
            <a:xfrm>
              <a:off x="1340446" y="5578163"/>
              <a:ext cx="233383" cy="155604"/>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2" name="Google Shape;206;p6">
              <a:extLst>
                <a:ext uri="{FF2B5EF4-FFF2-40B4-BE49-F238E27FC236}">
                  <a16:creationId xmlns:a16="http://schemas.microsoft.com/office/drawing/2014/main" id="{37741D36-E78C-FF0D-6B4F-B881CDCEB443}"/>
                </a:ext>
              </a:extLst>
            </p:cNvPr>
            <p:cNvSpPr/>
            <p:nvPr/>
          </p:nvSpPr>
          <p:spPr>
            <a:xfrm>
              <a:off x="1888542" y="3774573"/>
              <a:ext cx="233383" cy="15560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3" name="Google Shape;207;p6">
              <a:extLst>
                <a:ext uri="{FF2B5EF4-FFF2-40B4-BE49-F238E27FC236}">
                  <a16:creationId xmlns:a16="http://schemas.microsoft.com/office/drawing/2014/main" id="{7A74136E-59F3-0E82-2E56-A61502DB7EA3}"/>
                </a:ext>
              </a:extLst>
            </p:cNvPr>
            <p:cNvSpPr/>
            <p:nvPr/>
          </p:nvSpPr>
          <p:spPr>
            <a:xfrm>
              <a:off x="3356029" y="2918752"/>
              <a:ext cx="233383" cy="155604"/>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4" name="Google Shape;208;p6">
              <a:extLst>
                <a:ext uri="{FF2B5EF4-FFF2-40B4-BE49-F238E27FC236}">
                  <a16:creationId xmlns:a16="http://schemas.microsoft.com/office/drawing/2014/main" id="{D7F62EA7-382A-484F-0994-373430869A25}"/>
                </a:ext>
              </a:extLst>
            </p:cNvPr>
            <p:cNvSpPr/>
            <p:nvPr/>
          </p:nvSpPr>
          <p:spPr>
            <a:xfrm>
              <a:off x="5548417" y="1645630"/>
              <a:ext cx="233383" cy="155604"/>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5" name="Google Shape;209;p6">
              <a:extLst>
                <a:ext uri="{FF2B5EF4-FFF2-40B4-BE49-F238E27FC236}">
                  <a16:creationId xmlns:a16="http://schemas.microsoft.com/office/drawing/2014/main" id="{81E76228-3F4A-6AA6-7E82-5B486532E656}"/>
                </a:ext>
              </a:extLst>
            </p:cNvPr>
            <p:cNvSpPr/>
            <p:nvPr/>
          </p:nvSpPr>
          <p:spPr>
            <a:xfrm>
              <a:off x="962082" y="5284636"/>
              <a:ext cx="236920" cy="155604"/>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6" name="Google Shape;210;p6">
              <a:extLst>
                <a:ext uri="{FF2B5EF4-FFF2-40B4-BE49-F238E27FC236}">
                  <a16:creationId xmlns:a16="http://schemas.microsoft.com/office/drawing/2014/main" id="{200838DD-29BD-F888-55A1-0FD83B0E440E}"/>
                </a:ext>
              </a:extLst>
            </p:cNvPr>
            <p:cNvSpPr/>
            <p:nvPr/>
          </p:nvSpPr>
          <p:spPr>
            <a:xfrm>
              <a:off x="1276796" y="4856727"/>
              <a:ext cx="233383" cy="155604"/>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7" name="Google Shape;211;p6">
              <a:extLst>
                <a:ext uri="{FF2B5EF4-FFF2-40B4-BE49-F238E27FC236}">
                  <a16:creationId xmlns:a16="http://schemas.microsoft.com/office/drawing/2014/main" id="{9CD96943-F119-6AA6-FA5D-947A2A03E387}"/>
                </a:ext>
              </a:extLst>
            </p:cNvPr>
            <p:cNvSpPr/>
            <p:nvPr/>
          </p:nvSpPr>
          <p:spPr>
            <a:xfrm>
              <a:off x="5873738" y="1246011"/>
              <a:ext cx="236918" cy="155604"/>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8" name="Google Shape;212;p6">
              <a:extLst>
                <a:ext uri="{FF2B5EF4-FFF2-40B4-BE49-F238E27FC236}">
                  <a16:creationId xmlns:a16="http://schemas.microsoft.com/office/drawing/2014/main" id="{97B63D1B-2917-459D-0E02-2B4A5F461841}"/>
                </a:ext>
              </a:extLst>
            </p:cNvPr>
            <p:cNvSpPr/>
            <p:nvPr/>
          </p:nvSpPr>
          <p:spPr>
            <a:xfrm>
              <a:off x="5304424" y="1246010"/>
              <a:ext cx="236920" cy="155604"/>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9" name="Google Shape;213;p6">
              <a:extLst>
                <a:ext uri="{FF2B5EF4-FFF2-40B4-BE49-F238E27FC236}">
                  <a16:creationId xmlns:a16="http://schemas.microsoft.com/office/drawing/2014/main" id="{DDF33874-1419-8002-4367-4BAC24FAB534}"/>
                </a:ext>
              </a:extLst>
            </p:cNvPr>
            <p:cNvSpPr/>
            <p:nvPr/>
          </p:nvSpPr>
          <p:spPr>
            <a:xfrm>
              <a:off x="6496094" y="492747"/>
              <a:ext cx="233383" cy="155604"/>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0" name="Google Shape;214;p6">
              <a:extLst>
                <a:ext uri="{FF2B5EF4-FFF2-40B4-BE49-F238E27FC236}">
                  <a16:creationId xmlns:a16="http://schemas.microsoft.com/office/drawing/2014/main" id="{613F21F3-F0DD-2B2D-DB7A-36AAF1475EAD}"/>
                </a:ext>
              </a:extLst>
            </p:cNvPr>
            <p:cNvSpPr/>
            <p:nvPr/>
          </p:nvSpPr>
          <p:spPr>
            <a:xfrm>
              <a:off x="1821356" y="2253901"/>
              <a:ext cx="640035" cy="67192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1" name="Google Shape;215;p6">
              <a:extLst>
                <a:ext uri="{FF2B5EF4-FFF2-40B4-BE49-F238E27FC236}">
                  <a16:creationId xmlns:a16="http://schemas.microsoft.com/office/drawing/2014/main" id="{2109C37B-7BB2-54F8-7BC9-39D1E67CFA9F}"/>
                </a:ext>
              </a:extLst>
            </p:cNvPr>
            <p:cNvSpPr/>
            <p:nvPr/>
          </p:nvSpPr>
          <p:spPr>
            <a:xfrm>
              <a:off x="3239334" y="238125"/>
              <a:ext cx="611748" cy="65424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grpSp>
      <p:grpSp>
        <p:nvGrpSpPr>
          <p:cNvPr id="22" name="Google Shape;216;p6">
            <a:extLst>
              <a:ext uri="{FF2B5EF4-FFF2-40B4-BE49-F238E27FC236}">
                <a16:creationId xmlns:a16="http://schemas.microsoft.com/office/drawing/2014/main" id="{FF80F146-30CC-F874-99A6-7E6C53C06825}"/>
              </a:ext>
            </a:extLst>
          </p:cNvPr>
          <p:cNvGrpSpPr>
            <a:grpSpLocks/>
          </p:cNvGrpSpPr>
          <p:nvPr/>
        </p:nvGrpSpPr>
        <p:grpSpPr bwMode="auto">
          <a:xfrm rot="10800000">
            <a:off x="9453563" y="4316413"/>
            <a:ext cx="2654300" cy="2466975"/>
            <a:chOff x="817100" y="238125"/>
            <a:chExt cx="5912375" cy="5495644"/>
          </a:xfrm>
        </p:grpSpPr>
        <p:sp>
          <p:nvSpPr>
            <p:cNvPr id="23" name="Google Shape;217;p6">
              <a:extLst>
                <a:ext uri="{FF2B5EF4-FFF2-40B4-BE49-F238E27FC236}">
                  <a16:creationId xmlns:a16="http://schemas.microsoft.com/office/drawing/2014/main" id="{0C02D5F8-139A-6163-2B64-D0BD567B049A}"/>
                </a:ext>
              </a:extLst>
            </p:cNvPr>
            <p:cNvSpPr/>
            <p:nvPr/>
          </p:nvSpPr>
          <p:spPr>
            <a:xfrm>
              <a:off x="824172" y="1546612"/>
              <a:ext cx="760265" cy="53400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4" name="Google Shape;218;p6">
              <a:extLst>
                <a:ext uri="{FF2B5EF4-FFF2-40B4-BE49-F238E27FC236}">
                  <a16:creationId xmlns:a16="http://schemas.microsoft.com/office/drawing/2014/main" id="{23555313-E746-BA8B-68DB-A37491BBFDDD}"/>
                </a:ext>
              </a:extLst>
            </p:cNvPr>
            <p:cNvSpPr/>
            <p:nvPr/>
          </p:nvSpPr>
          <p:spPr>
            <a:xfrm>
              <a:off x="855998" y="333610"/>
              <a:ext cx="608211" cy="470347"/>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5" name="Google Shape;219;p6">
              <a:extLst>
                <a:ext uri="{FF2B5EF4-FFF2-40B4-BE49-F238E27FC236}">
                  <a16:creationId xmlns:a16="http://schemas.microsoft.com/office/drawing/2014/main" id="{7B122C8A-DE88-8008-C562-ED8C8BDD052B}"/>
                </a:ext>
              </a:extLst>
            </p:cNvPr>
            <p:cNvSpPr/>
            <p:nvPr/>
          </p:nvSpPr>
          <p:spPr>
            <a:xfrm>
              <a:off x="2178503" y="853467"/>
              <a:ext cx="378363" cy="24755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6" name="Google Shape;220;p6">
              <a:extLst>
                <a:ext uri="{FF2B5EF4-FFF2-40B4-BE49-F238E27FC236}">
                  <a16:creationId xmlns:a16="http://schemas.microsoft.com/office/drawing/2014/main" id="{822DE6C2-C85E-30AF-DC2F-0F33BCE2F25F}"/>
                </a:ext>
              </a:extLst>
            </p:cNvPr>
            <p:cNvSpPr/>
            <p:nvPr/>
          </p:nvSpPr>
          <p:spPr>
            <a:xfrm>
              <a:off x="1036339" y="3449222"/>
              <a:ext cx="378365" cy="244016"/>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7" name="Google Shape;221;p6">
              <a:extLst>
                <a:ext uri="{FF2B5EF4-FFF2-40B4-BE49-F238E27FC236}">
                  <a16:creationId xmlns:a16="http://schemas.microsoft.com/office/drawing/2014/main" id="{9988846F-9C6A-0953-5043-FBDC322CFB47}"/>
                </a:ext>
              </a:extLst>
            </p:cNvPr>
            <p:cNvSpPr/>
            <p:nvPr/>
          </p:nvSpPr>
          <p:spPr>
            <a:xfrm>
              <a:off x="4667924" y="485677"/>
              <a:ext cx="487983" cy="318281"/>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8" name="Google Shape;222;p6">
              <a:extLst>
                <a:ext uri="{FF2B5EF4-FFF2-40B4-BE49-F238E27FC236}">
                  <a16:creationId xmlns:a16="http://schemas.microsoft.com/office/drawing/2014/main" id="{40EE77AE-A200-C510-C3EF-42A7005E2A26}"/>
                </a:ext>
              </a:extLst>
            </p:cNvPr>
            <p:cNvSpPr/>
            <p:nvPr/>
          </p:nvSpPr>
          <p:spPr>
            <a:xfrm>
              <a:off x="3352492" y="1521858"/>
              <a:ext cx="445550" cy="286451"/>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9" name="Google Shape;223;p6">
              <a:extLst>
                <a:ext uri="{FF2B5EF4-FFF2-40B4-BE49-F238E27FC236}">
                  <a16:creationId xmlns:a16="http://schemas.microsoft.com/office/drawing/2014/main" id="{BB14590E-9C02-6C20-1436-FEFBE51C6AAA}"/>
                </a:ext>
              </a:extLst>
            </p:cNvPr>
            <p:cNvSpPr/>
            <p:nvPr/>
          </p:nvSpPr>
          <p:spPr>
            <a:xfrm>
              <a:off x="1351054" y="5578165"/>
              <a:ext cx="236918" cy="155604"/>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0" name="Google Shape;224;p6">
              <a:extLst>
                <a:ext uri="{FF2B5EF4-FFF2-40B4-BE49-F238E27FC236}">
                  <a16:creationId xmlns:a16="http://schemas.microsoft.com/office/drawing/2014/main" id="{1CA670D7-F37F-7298-7F7D-2BCE2E17FACE}"/>
                </a:ext>
              </a:extLst>
            </p:cNvPr>
            <p:cNvSpPr/>
            <p:nvPr/>
          </p:nvSpPr>
          <p:spPr>
            <a:xfrm>
              <a:off x="1899149" y="3774575"/>
              <a:ext cx="236920" cy="15560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1" name="Google Shape;225;p6">
              <a:extLst>
                <a:ext uri="{FF2B5EF4-FFF2-40B4-BE49-F238E27FC236}">
                  <a16:creationId xmlns:a16="http://schemas.microsoft.com/office/drawing/2014/main" id="{D631986E-D198-CFCF-ACFA-4E609BB67523}"/>
                </a:ext>
              </a:extLst>
            </p:cNvPr>
            <p:cNvSpPr/>
            <p:nvPr/>
          </p:nvSpPr>
          <p:spPr>
            <a:xfrm>
              <a:off x="3356027" y="2918754"/>
              <a:ext cx="236920" cy="155604"/>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2" name="Google Shape;226;p6">
              <a:extLst>
                <a:ext uri="{FF2B5EF4-FFF2-40B4-BE49-F238E27FC236}">
                  <a16:creationId xmlns:a16="http://schemas.microsoft.com/office/drawing/2014/main" id="{23178172-094E-D347-A468-404AE214891D}"/>
                </a:ext>
              </a:extLst>
            </p:cNvPr>
            <p:cNvSpPr/>
            <p:nvPr/>
          </p:nvSpPr>
          <p:spPr>
            <a:xfrm>
              <a:off x="5548414" y="1645632"/>
              <a:ext cx="236920" cy="155604"/>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3" name="Google Shape;227;p6">
              <a:extLst>
                <a:ext uri="{FF2B5EF4-FFF2-40B4-BE49-F238E27FC236}">
                  <a16:creationId xmlns:a16="http://schemas.microsoft.com/office/drawing/2014/main" id="{79FF671F-814D-8106-2793-F2F3E59E448A}"/>
                </a:ext>
              </a:extLst>
            </p:cNvPr>
            <p:cNvSpPr/>
            <p:nvPr/>
          </p:nvSpPr>
          <p:spPr>
            <a:xfrm>
              <a:off x="979761" y="5284641"/>
              <a:ext cx="236920" cy="155604"/>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4" name="Google Shape;228;p6">
              <a:extLst>
                <a:ext uri="{FF2B5EF4-FFF2-40B4-BE49-F238E27FC236}">
                  <a16:creationId xmlns:a16="http://schemas.microsoft.com/office/drawing/2014/main" id="{F37FE7E8-E7B6-B372-69D2-DA52F89065B7}"/>
                </a:ext>
              </a:extLst>
            </p:cNvPr>
            <p:cNvSpPr/>
            <p:nvPr/>
          </p:nvSpPr>
          <p:spPr>
            <a:xfrm>
              <a:off x="1283866" y="4863802"/>
              <a:ext cx="233383" cy="152068"/>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5" name="Google Shape;229;p6">
              <a:extLst>
                <a:ext uri="{FF2B5EF4-FFF2-40B4-BE49-F238E27FC236}">
                  <a16:creationId xmlns:a16="http://schemas.microsoft.com/office/drawing/2014/main" id="{240A86F3-7510-CE84-2B40-DB3102CDC8F4}"/>
                </a:ext>
              </a:extLst>
            </p:cNvPr>
            <p:cNvSpPr/>
            <p:nvPr/>
          </p:nvSpPr>
          <p:spPr>
            <a:xfrm>
              <a:off x="5884346" y="1246014"/>
              <a:ext cx="236918" cy="155604"/>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6" name="Google Shape;230;p6">
              <a:extLst>
                <a:ext uri="{FF2B5EF4-FFF2-40B4-BE49-F238E27FC236}">
                  <a16:creationId xmlns:a16="http://schemas.microsoft.com/office/drawing/2014/main" id="{A4A5A4E6-9B25-CC07-FBE1-7EBCA62C2007}"/>
                </a:ext>
              </a:extLst>
            </p:cNvPr>
            <p:cNvSpPr/>
            <p:nvPr/>
          </p:nvSpPr>
          <p:spPr>
            <a:xfrm>
              <a:off x="5311496" y="1246014"/>
              <a:ext cx="233383" cy="155604"/>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7" name="Google Shape;231;p6">
              <a:extLst>
                <a:ext uri="{FF2B5EF4-FFF2-40B4-BE49-F238E27FC236}">
                  <a16:creationId xmlns:a16="http://schemas.microsoft.com/office/drawing/2014/main" id="{524DBABD-473D-0178-ABE9-55F8F140192D}"/>
                </a:ext>
              </a:extLst>
            </p:cNvPr>
            <p:cNvSpPr/>
            <p:nvPr/>
          </p:nvSpPr>
          <p:spPr>
            <a:xfrm>
              <a:off x="6496092" y="492749"/>
              <a:ext cx="236920" cy="155604"/>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8" name="Google Shape;232;p6">
              <a:extLst>
                <a:ext uri="{FF2B5EF4-FFF2-40B4-BE49-F238E27FC236}">
                  <a16:creationId xmlns:a16="http://schemas.microsoft.com/office/drawing/2014/main" id="{6B88B0C6-BBF9-8C79-8C9B-5E36D1A29D92}"/>
                </a:ext>
              </a:extLst>
            </p:cNvPr>
            <p:cNvSpPr/>
            <p:nvPr/>
          </p:nvSpPr>
          <p:spPr>
            <a:xfrm>
              <a:off x="1824892" y="2253902"/>
              <a:ext cx="643572" cy="67192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9" name="Google Shape;233;p6">
              <a:extLst>
                <a:ext uri="{FF2B5EF4-FFF2-40B4-BE49-F238E27FC236}">
                  <a16:creationId xmlns:a16="http://schemas.microsoft.com/office/drawing/2014/main" id="{7BED2179-095A-FF58-C850-11BF6B0B8E6E}"/>
                </a:ext>
              </a:extLst>
            </p:cNvPr>
            <p:cNvSpPr/>
            <p:nvPr/>
          </p:nvSpPr>
          <p:spPr>
            <a:xfrm>
              <a:off x="3249943" y="245198"/>
              <a:ext cx="611748" cy="654244"/>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grpSp>
      <p:sp>
        <p:nvSpPr>
          <p:cNvPr id="197" name="Google Shape;197;p6"/>
          <p:cNvSpPr txBox="1">
            <a:spLocks noGrp="1"/>
          </p:cNvSpPr>
          <p:nvPr>
            <p:ph type="title"/>
          </p:nvPr>
        </p:nvSpPr>
        <p:spPr>
          <a:xfrm>
            <a:off x="1147733" y="562300"/>
            <a:ext cx="9883200" cy="763600"/>
          </a:xfrm>
          <a:prstGeom prst="rect">
            <a:avLst/>
          </a:prstGeom>
        </p:spPr>
        <p:txBody>
          <a:bodyPr spcFirstLastPara="1">
            <a:noAutofit/>
          </a:bodyPr>
          <a:lstStyle>
            <a:lvl1pPr lvl="0">
              <a:spcBef>
                <a:spcPts val="0"/>
              </a:spcBef>
              <a:spcAft>
                <a:spcPts val="0"/>
              </a:spcAft>
              <a:buSzPts val="3000"/>
              <a:buNone/>
              <a:defRPr sz="3008"/>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19245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05"/>
        <p:cNvGrpSpPr/>
        <p:nvPr/>
      </p:nvGrpSpPr>
      <p:grpSpPr>
        <a:xfrm>
          <a:off x="0" y="0"/>
          <a:ext cx="0" cy="0"/>
          <a:chOff x="0" y="0"/>
          <a:chExt cx="0" cy="0"/>
        </a:xfrm>
      </p:grpSpPr>
      <p:grpSp>
        <p:nvGrpSpPr>
          <p:cNvPr id="2" name="Google Shape;407;p17">
            <a:extLst>
              <a:ext uri="{FF2B5EF4-FFF2-40B4-BE49-F238E27FC236}">
                <a16:creationId xmlns:a16="http://schemas.microsoft.com/office/drawing/2014/main" id="{15ABC884-84DC-8905-E8AF-CC3F405B5A7A}"/>
              </a:ext>
            </a:extLst>
          </p:cNvPr>
          <p:cNvGrpSpPr>
            <a:grpSpLocks/>
          </p:cNvGrpSpPr>
          <p:nvPr/>
        </p:nvGrpSpPr>
        <p:grpSpPr bwMode="auto">
          <a:xfrm>
            <a:off x="-501650" y="328613"/>
            <a:ext cx="13790613" cy="1698625"/>
            <a:chOff x="-376905" y="246450"/>
            <a:chExt cx="10342646" cy="1274430"/>
          </a:xfrm>
        </p:grpSpPr>
        <p:sp>
          <p:nvSpPr>
            <p:cNvPr id="3" name="Google Shape;408;p17">
              <a:extLst>
                <a:ext uri="{FF2B5EF4-FFF2-40B4-BE49-F238E27FC236}">
                  <a16:creationId xmlns:a16="http://schemas.microsoft.com/office/drawing/2014/main" id="{E5911A22-5BAD-39C4-081B-DB416769B938}"/>
                </a:ext>
              </a:extLst>
            </p:cNvPr>
            <p:cNvSpPr/>
            <p:nvPr/>
          </p:nvSpPr>
          <p:spPr>
            <a:xfrm>
              <a:off x="8292963" y="246450"/>
              <a:ext cx="1672778" cy="798008"/>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4" name="Google Shape;409;p17">
              <a:extLst>
                <a:ext uri="{FF2B5EF4-FFF2-40B4-BE49-F238E27FC236}">
                  <a16:creationId xmlns:a16="http://schemas.microsoft.com/office/drawing/2014/main" id="{DC450CFF-956E-0DE1-3639-F17884F805AB}"/>
                </a:ext>
              </a:extLst>
            </p:cNvPr>
            <p:cNvSpPr/>
            <p:nvPr/>
          </p:nvSpPr>
          <p:spPr>
            <a:xfrm>
              <a:off x="7740530" y="1150461"/>
              <a:ext cx="857224" cy="370419"/>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5" name="Google Shape;410;p17">
              <a:extLst>
                <a:ext uri="{FF2B5EF4-FFF2-40B4-BE49-F238E27FC236}">
                  <a16:creationId xmlns:a16="http://schemas.microsoft.com/office/drawing/2014/main" id="{CC805ABC-76D4-8BF3-0ED1-C4A15832D47E}"/>
                </a:ext>
              </a:extLst>
            </p:cNvPr>
            <p:cNvSpPr/>
            <p:nvPr/>
          </p:nvSpPr>
          <p:spPr>
            <a:xfrm>
              <a:off x="-376905" y="352454"/>
              <a:ext cx="1452518" cy="627687"/>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grpSp>
      <p:grpSp>
        <p:nvGrpSpPr>
          <p:cNvPr id="6" name="Google Shape;411;p17">
            <a:extLst>
              <a:ext uri="{FF2B5EF4-FFF2-40B4-BE49-F238E27FC236}">
                <a16:creationId xmlns:a16="http://schemas.microsoft.com/office/drawing/2014/main" id="{0414A145-70B4-05AE-9291-803606180E0C}"/>
              </a:ext>
            </a:extLst>
          </p:cNvPr>
          <p:cNvGrpSpPr>
            <a:grpSpLocks/>
          </p:cNvGrpSpPr>
          <p:nvPr/>
        </p:nvGrpSpPr>
        <p:grpSpPr bwMode="auto">
          <a:xfrm>
            <a:off x="-239713" y="5937250"/>
            <a:ext cx="13261976" cy="957263"/>
            <a:chOff x="-179259" y="4453048"/>
            <a:chExt cx="9944799" cy="717401"/>
          </a:xfrm>
        </p:grpSpPr>
        <p:sp>
          <p:nvSpPr>
            <p:cNvPr id="7" name="Google Shape;412;p17">
              <a:extLst>
                <a:ext uri="{FF2B5EF4-FFF2-40B4-BE49-F238E27FC236}">
                  <a16:creationId xmlns:a16="http://schemas.microsoft.com/office/drawing/2014/main" id="{AFC9A3B8-7D71-EB83-81E8-983C9C7311F7}"/>
                </a:ext>
              </a:extLst>
            </p:cNvPr>
            <p:cNvSpPr/>
            <p:nvPr/>
          </p:nvSpPr>
          <p:spPr>
            <a:xfrm>
              <a:off x="-179259" y="4798067"/>
              <a:ext cx="9944799" cy="0"/>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grpSp>
          <p:nvGrpSpPr>
            <p:cNvPr id="8" name="Google Shape;413;p17">
              <a:extLst>
                <a:ext uri="{FF2B5EF4-FFF2-40B4-BE49-F238E27FC236}">
                  <a16:creationId xmlns:a16="http://schemas.microsoft.com/office/drawing/2014/main" id="{25159682-5AEE-7765-907A-76E8C0D19475}"/>
                </a:ext>
              </a:extLst>
            </p:cNvPr>
            <p:cNvGrpSpPr>
              <a:grpSpLocks/>
            </p:cNvGrpSpPr>
            <p:nvPr/>
          </p:nvGrpSpPr>
          <p:grpSpPr bwMode="auto">
            <a:xfrm>
              <a:off x="-179259" y="4453048"/>
              <a:ext cx="9944799" cy="717401"/>
              <a:chOff x="-179259" y="4453048"/>
              <a:chExt cx="9944799" cy="717401"/>
            </a:xfrm>
          </p:grpSpPr>
          <p:sp>
            <p:nvSpPr>
              <p:cNvPr id="9" name="Google Shape;414;p17">
                <a:extLst>
                  <a:ext uri="{FF2B5EF4-FFF2-40B4-BE49-F238E27FC236}">
                    <a16:creationId xmlns:a16="http://schemas.microsoft.com/office/drawing/2014/main" id="{10B073AE-5E8B-B94A-E2E6-43B92C7EAD48}"/>
                  </a:ext>
                </a:extLst>
              </p:cNvPr>
              <p:cNvSpPr/>
              <p:nvPr/>
            </p:nvSpPr>
            <p:spPr>
              <a:xfrm>
                <a:off x="-179259" y="4453048"/>
                <a:ext cx="9944799"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0" name="Google Shape;415;p17">
                <a:extLst>
                  <a:ext uri="{FF2B5EF4-FFF2-40B4-BE49-F238E27FC236}">
                    <a16:creationId xmlns:a16="http://schemas.microsoft.com/office/drawing/2014/main" id="{C7572F85-DBA6-EB8D-DB2C-78FB709815BD}"/>
                  </a:ext>
                </a:extLst>
              </p:cNvPr>
              <p:cNvSpPr/>
              <p:nvPr/>
            </p:nvSpPr>
            <p:spPr>
              <a:xfrm>
                <a:off x="-179259" y="4798067"/>
                <a:ext cx="9944799" cy="0"/>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grpSp>
      </p:grpSp>
      <p:sp>
        <p:nvSpPr>
          <p:cNvPr id="406" name="Google Shape;406;p17"/>
          <p:cNvSpPr txBox="1">
            <a:spLocks noGrp="1"/>
          </p:cNvSpPr>
          <p:nvPr>
            <p:ph type="title"/>
          </p:nvPr>
        </p:nvSpPr>
        <p:spPr>
          <a:xfrm>
            <a:off x="950967" y="440967"/>
            <a:ext cx="10290400" cy="951200"/>
          </a:xfrm>
          <a:prstGeom prst="rect">
            <a:avLst/>
          </a:prstGeom>
        </p:spPr>
        <p:txBody>
          <a:bodyPr spcFirstLastPara="1" lIns="121705" tIns="121705" rIns="121705" bIns="121705">
            <a:normAutofit/>
          </a:bodyPr>
          <a:lstStyle>
            <a:lvl1pPr lvl="0" algn="ctr" rtl="0">
              <a:spcBef>
                <a:spcPts val="0"/>
              </a:spcBef>
              <a:spcAft>
                <a:spcPts val="0"/>
              </a:spcAft>
              <a:buSzPts val="2800"/>
              <a:buNone/>
              <a:defRPr sz="3835">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5054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34"/>
        <p:cNvGrpSpPr/>
        <p:nvPr/>
      </p:nvGrpSpPr>
      <p:grpSpPr>
        <a:xfrm>
          <a:off x="0" y="0"/>
          <a:ext cx="0" cy="0"/>
          <a:chOff x="0" y="0"/>
          <a:chExt cx="0" cy="0"/>
        </a:xfrm>
      </p:grpSpPr>
      <p:sp>
        <p:nvSpPr>
          <p:cNvPr id="2" name="Google Shape;235;p7">
            <a:extLst>
              <a:ext uri="{FF2B5EF4-FFF2-40B4-BE49-F238E27FC236}">
                <a16:creationId xmlns:a16="http://schemas.microsoft.com/office/drawing/2014/main" id="{74415C88-A3CD-AFF2-84BD-7B5DA67273EC}"/>
              </a:ext>
            </a:extLst>
          </p:cNvPr>
          <p:cNvSpPr/>
          <p:nvPr/>
        </p:nvSpPr>
        <p:spPr>
          <a:xfrm rot="5400000">
            <a:off x="-234157" y="-38894"/>
            <a:ext cx="3327401" cy="305911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 name="Google Shape;237;p7">
            <a:extLst>
              <a:ext uri="{FF2B5EF4-FFF2-40B4-BE49-F238E27FC236}">
                <a16:creationId xmlns:a16="http://schemas.microsoft.com/office/drawing/2014/main" id="{25E095A6-553E-CFE1-5275-A7A51BE51221}"/>
              </a:ext>
            </a:extLst>
          </p:cNvPr>
          <p:cNvSpPr/>
          <p:nvPr/>
        </p:nvSpPr>
        <p:spPr>
          <a:xfrm>
            <a:off x="-101600" y="1290638"/>
            <a:ext cx="6186488" cy="568960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grpSp>
        <p:nvGrpSpPr>
          <p:cNvPr id="4" name="Google Shape;239;p7">
            <a:extLst>
              <a:ext uri="{FF2B5EF4-FFF2-40B4-BE49-F238E27FC236}">
                <a16:creationId xmlns:a16="http://schemas.microsoft.com/office/drawing/2014/main" id="{40DAFAF7-744F-1225-A7C8-19327D3D5576}"/>
              </a:ext>
            </a:extLst>
          </p:cNvPr>
          <p:cNvGrpSpPr>
            <a:grpSpLocks/>
          </p:cNvGrpSpPr>
          <p:nvPr/>
        </p:nvGrpSpPr>
        <p:grpSpPr bwMode="auto">
          <a:xfrm rot="10800000">
            <a:off x="9359900" y="4257675"/>
            <a:ext cx="2654300" cy="2465388"/>
            <a:chOff x="817100" y="238125"/>
            <a:chExt cx="5912375" cy="5495644"/>
          </a:xfrm>
        </p:grpSpPr>
        <p:sp>
          <p:nvSpPr>
            <p:cNvPr id="5" name="Google Shape;240;p7">
              <a:extLst>
                <a:ext uri="{FF2B5EF4-FFF2-40B4-BE49-F238E27FC236}">
                  <a16:creationId xmlns:a16="http://schemas.microsoft.com/office/drawing/2014/main" id="{2C1B5F69-555D-7012-8CD9-DE1BF26C655C}"/>
                </a:ext>
              </a:extLst>
            </p:cNvPr>
            <p:cNvSpPr/>
            <p:nvPr/>
          </p:nvSpPr>
          <p:spPr>
            <a:xfrm>
              <a:off x="824172" y="1533299"/>
              <a:ext cx="760262" cy="530809"/>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6" name="Google Shape;241;p7">
              <a:extLst>
                <a:ext uri="{FF2B5EF4-FFF2-40B4-BE49-F238E27FC236}">
                  <a16:creationId xmlns:a16="http://schemas.microsoft.com/office/drawing/2014/main" id="{1706A89C-3F69-3342-3523-C0A9E0423BAA}"/>
                </a:ext>
              </a:extLst>
            </p:cNvPr>
            <p:cNvSpPr/>
            <p:nvPr/>
          </p:nvSpPr>
          <p:spPr>
            <a:xfrm>
              <a:off x="855996" y="326594"/>
              <a:ext cx="608211" cy="47065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7" name="Google Shape;242;p7">
              <a:extLst>
                <a:ext uri="{FF2B5EF4-FFF2-40B4-BE49-F238E27FC236}">
                  <a16:creationId xmlns:a16="http://schemas.microsoft.com/office/drawing/2014/main" id="{E8FECD05-423B-8EEB-E699-69BBDB2D64F7}"/>
                </a:ext>
              </a:extLst>
            </p:cNvPr>
            <p:cNvSpPr/>
            <p:nvPr/>
          </p:nvSpPr>
          <p:spPr>
            <a:xfrm>
              <a:off x="2178501" y="853863"/>
              <a:ext cx="378365" cy="244173"/>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8" name="Google Shape;243;p7">
              <a:extLst>
                <a:ext uri="{FF2B5EF4-FFF2-40B4-BE49-F238E27FC236}">
                  <a16:creationId xmlns:a16="http://schemas.microsoft.com/office/drawing/2014/main" id="{D776AFBD-0957-07F8-A9B6-BE646BF1F18F}"/>
                </a:ext>
              </a:extLst>
            </p:cNvPr>
            <p:cNvSpPr/>
            <p:nvPr/>
          </p:nvSpPr>
          <p:spPr>
            <a:xfrm>
              <a:off x="1036339" y="3433597"/>
              <a:ext cx="378363" cy="247711"/>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9" name="Google Shape;244;p7">
              <a:extLst>
                <a:ext uri="{FF2B5EF4-FFF2-40B4-BE49-F238E27FC236}">
                  <a16:creationId xmlns:a16="http://schemas.microsoft.com/office/drawing/2014/main" id="{D579F8E6-F203-1CE5-1E1E-EA00E9232381}"/>
                </a:ext>
              </a:extLst>
            </p:cNvPr>
            <p:cNvSpPr/>
            <p:nvPr/>
          </p:nvSpPr>
          <p:spPr>
            <a:xfrm>
              <a:off x="4667922" y="478758"/>
              <a:ext cx="487983" cy="31848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0" name="Google Shape;245;p7">
              <a:extLst>
                <a:ext uri="{FF2B5EF4-FFF2-40B4-BE49-F238E27FC236}">
                  <a16:creationId xmlns:a16="http://schemas.microsoft.com/office/drawing/2014/main" id="{B83D139D-9B31-A70F-D2D0-D13DE8269AB6}"/>
                </a:ext>
              </a:extLst>
            </p:cNvPr>
            <p:cNvSpPr/>
            <p:nvPr/>
          </p:nvSpPr>
          <p:spPr>
            <a:xfrm>
              <a:off x="3352489" y="1504989"/>
              <a:ext cx="445550" cy="290176"/>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1" name="Google Shape;246;p7">
              <a:extLst>
                <a:ext uri="{FF2B5EF4-FFF2-40B4-BE49-F238E27FC236}">
                  <a16:creationId xmlns:a16="http://schemas.microsoft.com/office/drawing/2014/main" id="{B03B8FE5-2B5C-3D32-BE60-BD1D73964484}"/>
                </a:ext>
              </a:extLst>
            </p:cNvPr>
            <p:cNvSpPr/>
            <p:nvPr/>
          </p:nvSpPr>
          <p:spPr>
            <a:xfrm>
              <a:off x="1351051" y="5570988"/>
              <a:ext cx="236920" cy="155704"/>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2" name="Google Shape;247;p7">
              <a:extLst>
                <a:ext uri="{FF2B5EF4-FFF2-40B4-BE49-F238E27FC236}">
                  <a16:creationId xmlns:a16="http://schemas.microsoft.com/office/drawing/2014/main" id="{ECEED75F-E06C-1595-9281-7B346B8C91D9}"/>
                </a:ext>
              </a:extLst>
            </p:cNvPr>
            <p:cNvSpPr/>
            <p:nvPr/>
          </p:nvSpPr>
          <p:spPr>
            <a:xfrm>
              <a:off x="1888540" y="3776852"/>
              <a:ext cx="233383" cy="15216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3" name="Google Shape;248;p7">
              <a:extLst>
                <a:ext uri="{FF2B5EF4-FFF2-40B4-BE49-F238E27FC236}">
                  <a16:creationId xmlns:a16="http://schemas.microsoft.com/office/drawing/2014/main" id="{35494267-2DC6-99C1-5587-ACD02281DAE1}"/>
                </a:ext>
              </a:extLst>
            </p:cNvPr>
            <p:cNvSpPr/>
            <p:nvPr/>
          </p:nvSpPr>
          <p:spPr>
            <a:xfrm>
              <a:off x="3356027" y="2913403"/>
              <a:ext cx="236918" cy="155704"/>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4" name="Google Shape;249;p7">
              <a:extLst>
                <a:ext uri="{FF2B5EF4-FFF2-40B4-BE49-F238E27FC236}">
                  <a16:creationId xmlns:a16="http://schemas.microsoft.com/office/drawing/2014/main" id="{C056AA42-EED2-EA37-D664-196708E4E971}"/>
                </a:ext>
              </a:extLst>
            </p:cNvPr>
            <p:cNvSpPr/>
            <p:nvPr/>
          </p:nvSpPr>
          <p:spPr>
            <a:xfrm>
              <a:off x="5548414" y="1635923"/>
              <a:ext cx="236918" cy="155704"/>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5" name="Google Shape;250;p7">
              <a:extLst>
                <a:ext uri="{FF2B5EF4-FFF2-40B4-BE49-F238E27FC236}">
                  <a16:creationId xmlns:a16="http://schemas.microsoft.com/office/drawing/2014/main" id="{B947BF01-9DBE-4D0F-398A-64315938DEC8}"/>
                </a:ext>
              </a:extLst>
            </p:cNvPr>
            <p:cNvSpPr/>
            <p:nvPr/>
          </p:nvSpPr>
          <p:spPr>
            <a:xfrm>
              <a:off x="979761" y="5277272"/>
              <a:ext cx="236918" cy="155704"/>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6" name="Google Shape;251;p7">
              <a:extLst>
                <a:ext uri="{FF2B5EF4-FFF2-40B4-BE49-F238E27FC236}">
                  <a16:creationId xmlns:a16="http://schemas.microsoft.com/office/drawing/2014/main" id="{1A9E6592-065E-EE3D-E27C-EB132D28DAD4}"/>
                </a:ext>
              </a:extLst>
            </p:cNvPr>
            <p:cNvSpPr/>
            <p:nvPr/>
          </p:nvSpPr>
          <p:spPr>
            <a:xfrm>
              <a:off x="1283866" y="4849087"/>
              <a:ext cx="233383" cy="155704"/>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7" name="Google Shape;252;p7">
              <a:extLst>
                <a:ext uri="{FF2B5EF4-FFF2-40B4-BE49-F238E27FC236}">
                  <a16:creationId xmlns:a16="http://schemas.microsoft.com/office/drawing/2014/main" id="{6BA590E6-7792-96E9-4515-9E6796463B0E}"/>
                </a:ext>
              </a:extLst>
            </p:cNvPr>
            <p:cNvSpPr/>
            <p:nvPr/>
          </p:nvSpPr>
          <p:spPr>
            <a:xfrm>
              <a:off x="5884344" y="1239586"/>
              <a:ext cx="236920" cy="155704"/>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8" name="Google Shape;253;p7">
              <a:extLst>
                <a:ext uri="{FF2B5EF4-FFF2-40B4-BE49-F238E27FC236}">
                  <a16:creationId xmlns:a16="http://schemas.microsoft.com/office/drawing/2014/main" id="{83A03C2C-92E0-78B0-52AF-256ED060F33F}"/>
                </a:ext>
              </a:extLst>
            </p:cNvPr>
            <p:cNvSpPr/>
            <p:nvPr/>
          </p:nvSpPr>
          <p:spPr>
            <a:xfrm>
              <a:off x="5311494" y="1239586"/>
              <a:ext cx="233383" cy="155704"/>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9" name="Google Shape;254;p7">
              <a:extLst>
                <a:ext uri="{FF2B5EF4-FFF2-40B4-BE49-F238E27FC236}">
                  <a16:creationId xmlns:a16="http://schemas.microsoft.com/office/drawing/2014/main" id="{A663F893-73A1-DBCA-C240-DABBC13AC220}"/>
                </a:ext>
              </a:extLst>
            </p:cNvPr>
            <p:cNvSpPr/>
            <p:nvPr/>
          </p:nvSpPr>
          <p:spPr>
            <a:xfrm>
              <a:off x="6496092" y="485836"/>
              <a:ext cx="236918" cy="155704"/>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0" name="Google Shape;255;p7">
              <a:extLst>
                <a:ext uri="{FF2B5EF4-FFF2-40B4-BE49-F238E27FC236}">
                  <a16:creationId xmlns:a16="http://schemas.microsoft.com/office/drawing/2014/main" id="{A768D143-B036-42CA-3412-C99A841273C6}"/>
                </a:ext>
              </a:extLst>
            </p:cNvPr>
            <p:cNvSpPr/>
            <p:nvPr/>
          </p:nvSpPr>
          <p:spPr>
            <a:xfrm>
              <a:off x="1824890" y="2248122"/>
              <a:ext cx="643572" cy="672358"/>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1" name="Google Shape;256;p7">
              <a:extLst>
                <a:ext uri="{FF2B5EF4-FFF2-40B4-BE49-F238E27FC236}">
                  <a16:creationId xmlns:a16="http://schemas.microsoft.com/office/drawing/2014/main" id="{1F71479F-145D-28EE-97D5-39E80EFE2AF5}"/>
                </a:ext>
              </a:extLst>
            </p:cNvPr>
            <p:cNvSpPr/>
            <p:nvPr/>
          </p:nvSpPr>
          <p:spPr>
            <a:xfrm>
              <a:off x="3249943" y="238125"/>
              <a:ext cx="611746" cy="654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grpSp>
      <p:sp>
        <p:nvSpPr>
          <p:cNvPr id="236" name="Google Shape;236;p7"/>
          <p:cNvSpPr txBox="1">
            <a:spLocks noGrp="1"/>
          </p:cNvSpPr>
          <p:nvPr>
            <p:ph type="title"/>
          </p:nvPr>
        </p:nvSpPr>
        <p:spPr>
          <a:xfrm>
            <a:off x="6452200" y="410333"/>
            <a:ext cx="4368800" cy="1007600"/>
          </a:xfrm>
          <a:prstGeom prst="rect">
            <a:avLst/>
          </a:prstGeom>
        </p:spPr>
        <p:txBody>
          <a:bodyPr spcFirstLastPara="1" anchor="b">
            <a:noAutofit/>
          </a:bodyPr>
          <a:lstStyle>
            <a:lvl1pPr lvl="0" algn="l">
              <a:spcBef>
                <a:spcPts val="0"/>
              </a:spcBef>
              <a:spcAft>
                <a:spcPts val="0"/>
              </a:spcAft>
              <a:buSzPts val="2400"/>
              <a:buNone/>
              <a:defRPr sz="3008"/>
            </a:lvl1pPr>
            <a:lvl2pPr lvl="1">
              <a:spcBef>
                <a:spcPts val="0"/>
              </a:spcBef>
              <a:spcAft>
                <a:spcPts val="0"/>
              </a:spcAft>
              <a:buSzPts val="2400"/>
              <a:buNone/>
              <a:defRPr sz="2406"/>
            </a:lvl2pPr>
            <a:lvl3pPr lvl="2">
              <a:spcBef>
                <a:spcPts val="0"/>
              </a:spcBef>
              <a:spcAft>
                <a:spcPts val="0"/>
              </a:spcAft>
              <a:buSzPts val="2400"/>
              <a:buNone/>
              <a:defRPr sz="2406"/>
            </a:lvl3pPr>
            <a:lvl4pPr lvl="3">
              <a:spcBef>
                <a:spcPts val="0"/>
              </a:spcBef>
              <a:spcAft>
                <a:spcPts val="0"/>
              </a:spcAft>
              <a:buSzPts val="2400"/>
              <a:buNone/>
              <a:defRPr sz="2406"/>
            </a:lvl4pPr>
            <a:lvl5pPr lvl="4">
              <a:spcBef>
                <a:spcPts val="0"/>
              </a:spcBef>
              <a:spcAft>
                <a:spcPts val="0"/>
              </a:spcAft>
              <a:buSzPts val="2400"/>
              <a:buNone/>
              <a:defRPr sz="2406"/>
            </a:lvl5pPr>
            <a:lvl6pPr lvl="5">
              <a:spcBef>
                <a:spcPts val="0"/>
              </a:spcBef>
              <a:spcAft>
                <a:spcPts val="0"/>
              </a:spcAft>
              <a:buSzPts val="2400"/>
              <a:buNone/>
              <a:defRPr sz="2406"/>
            </a:lvl6pPr>
            <a:lvl7pPr lvl="6">
              <a:spcBef>
                <a:spcPts val="0"/>
              </a:spcBef>
              <a:spcAft>
                <a:spcPts val="0"/>
              </a:spcAft>
              <a:buSzPts val="2400"/>
              <a:buNone/>
              <a:defRPr sz="2406"/>
            </a:lvl7pPr>
            <a:lvl8pPr lvl="7">
              <a:spcBef>
                <a:spcPts val="0"/>
              </a:spcBef>
              <a:spcAft>
                <a:spcPts val="0"/>
              </a:spcAft>
              <a:buSzPts val="2400"/>
              <a:buNone/>
              <a:defRPr sz="2406"/>
            </a:lvl8pPr>
            <a:lvl9pPr lvl="8">
              <a:spcBef>
                <a:spcPts val="0"/>
              </a:spcBef>
              <a:spcAft>
                <a:spcPts val="0"/>
              </a:spcAft>
              <a:buSzPts val="2400"/>
              <a:buNone/>
              <a:defRPr sz="2406"/>
            </a:lvl9pPr>
          </a:lstStyle>
          <a:p>
            <a:endParaRPr/>
          </a:p>
        </p:txBody>
      </p:sp>
      <p:sp>
        <p:nvSpPr>
          <p:cNvPr id="238" name="Google Shape;238;p7"/>
          <p:cNvSpPr txBox="1">
            <a:spLocks noGrp="1"/>
          </p:cNvSpPr>
          <p:nvPr>
            <p:ph type="subTitle" idx="1"/>
          </p:nvPr>
        </p:nvSpPr>
        <p:spPr>
          <a:xfrm>
            <a:off x="6452200" y="1523202"/>
            <a:ext cx="4368800" cy="3811600"/>
          </a:xfrm>
          <a:prstGeom prst="rect">
            <a:avLst/>
          </a:prstGeom>
        </p:spPr>
        <p:txBody>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Tree>
    <p:extLst>
      <p:ext uri="{BB962C8B-B14F-4D97-AF65-F5344CB8AC3E}">
        <p14:creationId xmlns:p14="http://schemas.microsoft.com/office/powerpoint/2010/main" val="362266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08"/>
        <p:cNvGrpSpPr/>
        <p:nvPr/>
      </p:nvGrpSpPr>
      <p:grpSpPr>
        <a:xfrm>
          <a:off x="0" y="0"/>
          <a:ext cx="0" cy="0"/>
          <a:chOff x="0" y="0"/>
          <a:chExt cx="0" cy="0"/>
        </a:xfrm>
      </p:grpSpPr>
      <p:sp>
        <p:nvSpPr>
          <p:cNvPr id="2" name="Google Shape;409;p15">
            <a:extLst>
              <a:ext uri="{FF2B5EF4-FFF2-40B4-BE49-F238E27FC236}">
                <a16:creationId xmlns:a16="http://schemas.microsoft.com/office/drawing/2014/main" id="{033C4751-943E-78BD-1EA6-C6318F18F25C}"/>
              </a:ext>
            </a:extLst>
          </p:cNvPr>
          <p:cNvSpPr/>
          <p:nvPr/>
        </p:nvSpPr>
        <p:spPr>
          <a:xfrm rot="16200000">
            <a:off x="10607676" y="5178425"/>
            <a:ext cx="1885950" cy="173672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 name="Google Shape;410;p15">
            <a:extLst>
              <a:ext uri="{FF2B5EF4-FFF2-40B4-BE49-F238E27FC236}">
                <a16:creationId xmlns:a16="http://schemas.microsoft.com/office/drawing/2014/main" id="{2071943F-56C2-D874-5F42-FA9B9F48E254}"/>
              </a:ext>
            </a:extLst>
          </p:cNvPr>
          <p:cNvSpPr/>
          <p:nvPr/>
        </p:nvSpPr>
        <p:spPr>
          <a:xfrm rot="10800000" flipH="1">
            <a:off x="-184150" y="-130175"/>
            <a:ext cx="1817688" cy="167322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grpSp>
        <p:nvGrpSpPr>
          <p:cNvPr id="4" name="Google Shape;424;p15">
            <a:extLst>
              <a:ext uri="{FF2B5EF4-FFF2-40B4-BE49-F238E27FC236}">
                <a16:creationId xmlns:a16="http://schemas.microsoft.com/office/drawing/2014/main" id="{60F6FA9E-B118-00E3-C45A-856B99035B82}"/>
              </a:ext>
            </a:extLst>
          </p:cNvPr>
          <p:cNvGrpSpPr>
            <a:grpSpLocks/>
          </p:cNvGrpSpPr>
          <p:nvPr/>
        </p:nvGrpSpPr>
        <p:grpSpPr bwMode="auto">
          <a:xfrm rot="5400000">
            <a:off x="9547226" y="171450"/>
            <a:ext cx="2654300" cy="2466975"/>
            <a:chOff x="817100" y="238125"/>
            <a:chExt cx="5912375" cy="5495644"/>
          </a:xfrm>
        </p:grpSpPr>
        <p:sp>
          <p:nvSpPr>
            <p:cNvPr id="5" name="Google Shape;425;p15">
              <a:extLst>
                <a:ext uri="{FF2B5EF4-FFF2-40B4-BE49-F238E27FC236}">
                  <a16:creationId xmlns:a16="http://schemas.microsoft.com/office/drawing/2014/main" id="{922D227E-D608-7B0F-D55B-9799FB6E06D5}"/>
                </a:ext>
              </a:extLst>
            </p:cNvPr>
            <p:cNvSpPr/>
            <p:nvPr/>
          </p:nvSpPr>
          <p:spPr>
            <a:xfrm>
              <a:off x="817102" y="1543079"/>
              <a:ext cx="756727" cy="534003"/>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6" name="Google Shape;426;p15">
              <a:extLst>
                <a:ext uri="{FF2B5EF4-FFF2-40B4-BE49-F238E27FC236}">
                  <a16:creationId xmlns:a16="http://schemas.microsoft.com/office/drawing/2014/main" id="{0A5BB68A-7274-DE54-6200-459A110C60E0}"/>
                </a:ext>
              </a:extLst>
            </p:cNvPr>
            <p:cNvSpPr/>
            <p:nvPr/>
          </p:nvSpPr>
          <p:spPr>
            <a:xfrm>
              <a:off x="848925" y="326538"/>
              <a:ext cx="608211" cy="466811"/>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7" name="Google Shape;427;p15">
              <a:extLst>
                <a:ext uri="{FF2B5EF4-FFF2-40B4-BE49-F238E27FC236}">
                  <a16:creationId xmlns:a16="http://schemas.microsoft.com/office/drawing/2014/main" id="{99BC1148-48C8-0900-61C1-866BB8F02C83}"/>
                </a:ext>
              </a:extLst>
            </p:cNvPr>
            <p:cNvSpPr/>
            <p:nvPr/>
          </p:nvSpPr>
          <p:spPr>
            <a:xfrm>
              <a:off x="2174967" y="853468"/>
              <a:ext cx="374828" cy="251089"/>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8" name="Google Shape;428;p15">
              <a:extLst>
                <a:ext uri="{FF2B5EF4-FFF2-40B4-BE49-F238E27FC236}">
                  <a16:creationId xmlns:a16="http://schemas.microsoft.com/office/drawing/2014/main" id="{B92D3F75-70C0-BFD4-E134-209DE1CF9D80}"/>
                </a:ext>
              </a:extLst>
            </p:cNvPr>
            <p:cNvSpPr/>
            <p:nvPr/>
          </p:nvSpPr>
          <p:spPr>
            <a:xfrm>
              <a:off x="1032803" y="3435077"/>
              <a:ext cx="374828" cy="24755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9" name="Google Shape;429;p15">
              <a:extLst>
                <a:ext uri="{FF2B5EF4-FFF2-40B4-BE49-F238E27FC236}">
                  <a16:creationId xmlns:a16="http://schemas.microsoft.com/office/drawing/2014/main" id="{94E6B12E-B069-7482-9A89-40CA4153B627}"/>
                </a:ext>
              </a:extLst>
            </p:cNvPr>
            <p:cNvSpPr/>
            <p:nvPr/>
          </p:nvSpPr>
          <p:spPr>
            <a:xfrm>
              <a:off x="4664389" y="492752"/>
              <a:ext cx="487983" cy="31474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0" name="Google Shape;430;p15">
              <a:extLst>
                <a:ext uri="{FF2B5EF4-FFF2-40B4-BE49-F238E27FC236}">
                  <a16:creationId xmlns:a16="http://schemas.microsoft.com/office/drawing/2014/main" id="{27E08703-462E-6E8C-142B-FF04F346CE74}"/>
                </a:ext>
              </a:extLst>
            </p:cNvPr>
            <p:cNvSpPr/>
            <p:nvPr/>
          </p:nvSpPr>
          <p:spPr>
            <a:xfrm>
              <a:off x="3356028" y="1511248"/>
              <a:ext cx="442013" cy="29352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1" name="Google Shape;431;p15">
              <a:extLst>
                <a:ext uri="{FF2B5EF4-FFF2-40B4-BE49-F238E27FC236}">
                  <a16:creationId xmlns:a16="http://schemas.microsoft.com/office/drawing/2014/main" id="{A4300CD1-50AA-718B-0188-ACA2235A4630}"/>
                </a:ext>
              </a:extLst>
            </p:cNvPr>
            <p:cNvSpPr/>
            <p:nvPr/>
          </p:nvSpPr>
          <p:spPr>
            <a:xfrm>
              <a:off x="1340446" y="5578167"/>
              <a:ext cx="233383" cy="155604"/>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2" name="Google Shape;432;p15">
              <a:extLst>
                <a:ext uri="{FF2B5EF4-FFF2-40B4-BE49-F238E27FC236}">
                  <a16:creationId xmlns:a16="http://schemas.microsoft.com/office/drawing/2014/main" id="{C6DF8EBB-4C65-F68E-DCD2-8891048A7735}"/>
                </a:ext>
              </a:extLst>
            </p:cNvPr>
            <p:cNvSpPr/>
            <p:nvPr/>
          </p:nvSpPr>
          <p:spPr>
            <a:xfrm>
              <a:off x="1888542" y="3774578"/>
              <a:ext cx="233383" cy="15560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3" name="Google Shape;433;p15">
              <a:extLst>
                <a:ext uri="{FF2B5EF4-FFF2-40B4-BE49-F238E27FC236}">
                  <a16:creationId xmlns:a16="http://schemas.microsoft.com/office/drawing/2014/main" id="{A1B9F6FF-7BB5-76AA-8D6C-B6CC569F7F00}"/>
                </a:ext>
              </a:extLst>
            </p:cNvPr>
            <p:cNvSpPr/>
            <p:nvPr/>
          </p:nvSpPr>
          <p:spPr>
            <a:xfrm>
              <a:off x="3356029" y="2918757"/>
              <a:ext cx="233383" cy="155604"/>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4" name="Google Shape;434;p15">
              <a:extLst>
                <a:ext uri="{FF2B5EF4-FFF2-40B4-BE49-F238E27FC236}">
                  <a16:creationId xmlns:a16="http://schemas.microsoft.com/office/drawing/2014/main" id="{3D0DC731-73E3-D478-0362-1E965253ECA6}"/>
                </a:ext>
              </a:extLst>
            </p:cNvPr>
            <p:cNvSpPr/>
            <p:nvPr/>
          </p:nvSpPr>
          <p:spPr>
            <a:xfrm>
              <a:off x="5548417" y="1645635"/>
              <a:ext cx="233383" cy="155604"/>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5" name="Google Shape;435;p15">
              <a:extLst>
                <a:ext uri="{FF2B5EF4-FFF2-40B4-BE49-F238E27FC236}">
                  <a16:creationId xmlns:a16="http://schemas.microsoft.com/office/drawing/2014/main" id="{689FE42D-664E-4009-32F1-CAFAC7DFC0E4}"/>
                </a:ext>
              </a:extLst>
            </p:cNvPr>
            <p:cNvSpPr/>
            <p:nvPr/>
          </p:nvSpPr>
          <p:spPr>
            <a:xfrm>
              <a:off x="969154" y="5284643"/>
              <a:ext cx="236920" cy="155604"/>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6" name="Google Shape;436;p15">
              <a:extLst>
                <a:ext uri="{FF2B5EF4-FFF2-40B4-BE49-F238E27FC236}">
                  <a16:creationId xmlns:a16="http://schemas.microsoft.com/office/drawing/2014/main" id="{10F34414-9471-5B8F-CF10-14BA9664E8BF}"/>
                </a:ext>
              </a:extLst>
            </p:cNvPr>
            <p:cNvSpPr/>
            <p:nvPr/>
          </p:nvSpPr>
          <p:spPr>
            <a:xfrm>
              <a:off x="1276796" y="4856732"/>
              <a:ext cx="233383" cy="155604"/>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7" name="Google Shape;437;p15">
              <a:extLst>
                <a:ext uri="{FF2B5EF4-FFF2-40B4-BE49-F238E27FC236}">
                  <a16:creationId xmlns:a16="http://schemas.microsoft.com/office/drawing/2014/main" id="{46DAA475-C68F-5E68-8261-50561FC66EF4}"/>
                </a:ext>
              </a:extLst>
            </p:cNvPr>
            <p:cNvSpPr/>
            <p:nvPr/>
          </p:nvSpPr>
          <p:spPr>
            <a:xfrm>
              <a:off x="5880810" y="1246016"/>
              <a:ext cx="236918" cy="155604"/>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8" name="Google Shape;438;p15">
              <a:extLst>
                <a:ext uri="{FF2B5EF4-FFF2-40B4-BE49-F238E27FC236}">
                  <a16:creationId xmlns:a16="http://schemas.microsoft.com/office/drawing/2014/main" id="{1911808C-E36E-F66B-A6A5-AC058CA5A385}"/>
                </a:ext>
              </a:extLst>
            </p:cNvPr>
            <p:cNvSpPr/>
            <p:nvPr/>
          </p:nvSpPr>
          <p:spPr>
            <a:xfrm>
              <a:off x="5311496" y="1246017"/>
              <a:ext cx="236920" cy="155604"/>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9" name="Google Shape;439;p15">
              <a:extLst>
                <a:ext uri="{FF2B5EF4-FFF2-40B4-BE49-F238E27FC236}">
                  <a16:creationId xmlns:a16="http://schemas.microsoft.com/office/drawing/2014/main" id="{C4FC6291-1A4D-1A28-4BCE-86D3B2D7085E}"/>
                </a:ext>
              </a:extLst>
            </p:cNvPr>
            <p:cNvSpPr/>
            <p:nvPr/>
          </p:nvSpPr>
          <p:spPr>
            <a:xfrm>
              <a:off x="6496094" y="492752"/>
              <a:ext cx="233383" cy="155604"/>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0" name="Google Shape;440;p15">
              <a:extLst>
                <a:ext uri="{FF2B5EF4-FFF2-40B4-BE49-F238E27FC236}">
                  <a16:creationId xmlns:a16="http://schemas.microsoft.com/office/drawing/2014/main" id="{51094204-5DA4-14DB-D164-45AAF4BC9E37}"/>
                </a:ext>
              </a:extLst>
            </p:cNvPr>
            <p:cNvSpPr/>
            <p:nvPr/>
          </p:nvSpPr>
          <p:spPr>
            <a:xfrm>
              <a:off x="1828428" y="2253903"/>
              <a:ext cx="640035" cy="67192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1" name="Google Shape;441;p15">
              <a:extLst>
                <a:ext uri="{FF2B5EF4-FFF2-40B4-BE49-F238E27FC236}">
                  <a16:creationId xmlns:a16="http://schemas.microsoft.com/office/drawing/2014/main" id="{50B423D1-DB44-B665-0964-7ABF5E03EF30}"/>
                </a:ext>
              </a:extLst>
            </p:cNvPr>
            <p:cNvSpPr/>
            <p:nvPr/>
          </p:nvSpPr>
          <p:spPr>
            <a:xfrm>
              <a:off x="3246406" y="241663"/>
              <a:ext cx="611748" cy="65424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grpSp>
      <p:grpSp>
        <p:nvGrpSpPr>
          <p:cNvPr id="22" name="Google Shape;442;p15">
            <a:extLst>
              <a:ext uri="{FF2B5EF4-FFF2-40B4-BE49-F238E27FC236}">
                <a16:creationId xmlns:a16="http://schemas.microsoft.com/office/drawing/2014/main" id="{7C71B410-9811-7312-25A5-3D6D2AA5049B}"/>
              </a:ext>
            </a:extLst>
          </p:cNvPr>
          <p:cNvGrpSpPr>
            <a:grpSpLocks/>
          </p:cNvGrpSpPr>
          <p:nvPr/>
        </p:nvGrpSpPr>
        <p:grpSpPr bwMode="auto">
          <a:xfrm rot="10800000" flipH="1">
            <a:off x="90488" y="4316413"/>
            <a:ext cx="2654300" cy="2466975"/>
            <a:chOff x="817100" y="238125"/>
            <a:chExt cx="5912375" cy="5495644"/>
          </a:xfrm>
        </p:grpSpPr>
        <p:sp>
          <p:nvSpPr>
            <p:cNvPr id="23" name="Google Shape;443;p15">
              <a:extLst>
                <a:ext uri="{FF2B5EF4-FFF2-40B4-BE49-F238E27FC236}">
                  <a16:creationId xmlns:a16="http://schemas.microsoft.com/office/drawing/2014/main" id="{773E6416-E490-9D8C-5315-59BA3BE980F2}"/>
                </a:ext>
              </a:extLst>
            </p:cNvPr>
            <p:cNvSpPr/>
            <p:nvPr/>
          </p:nvSpPr>
          <p:spPr>
            <a:xfrm>
              <a:off x="813563" y="1546612"/>
              <a:ext cx="756727" cy="53400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4" name="Google Shape;444;p15">
              <a:extLst>
                <a:ext uri="{FF2B5EF4-FFF2-40B4-BE49-F238E27FC236}">
                  <a16:creationId xmlns:a16="http://schemas.microsoft.com/office/drawing/2014/main" id="{B76A2B36-B6BE-D6AB-EE68-936EFA20B101}"/>
                </a:ext>
              </a:extLst>
            </p:cNvPr>
            <p:cNvSpPr/>
            <p:nvPr/>
          </p:nvSpPr>
          <p:spPr>
            <a:xfrm>
              <a:off x="845389" y="333610"/>
              <a:ext cx="608211" cy="470347"/>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5" name="Google Shape;445;p15">
              <a:extLst>
                <a:ext uri="{FF2B5EF4-FFF2-40B4-BE49-F238E27FC236}">
                  <a16:creationId xmlns:a16="http://schemas.microsoft.com/office/drawing/2014/main" id="{52A22A8D-3E55-33FF-BD22-9DEF3C10F2DC}"/>
                </a:ext>
              </a:extLst>
            </p:cNvPr>
            <p:cNvSpPr/>
            <p:nvPr/>
          </p:nvSpPr>
          <p:spPr>
            <a:xfrm>
              <a:off x="2171429" y="853467"/>
              <a:ext cx="374828" cy="24755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6" name="Google Shape;446;p15">
              <a:extLst>
                <a:ext uri="{FF2B5EF4-FFF2-40B4-BE49-F238E27FC236}">
                  <a16:creationId xmlns:a16="http://schemas.microsoft.com/office/drawing/2014/main" id="{2459FD80-D6C1-1DDF-7D7C-75E1F9F8E3EE}"/>
                </a:ext>
              </a:extLst>
            </p:cNvPr>
            <p:cNvSpPr/>
            <p:nvPr/>
          </p:nvSpPr>
          <p:spPr>
            <a:xfrm>
              <a:off x="1029267" y="3449222"/>
              <a:ext cx="378363" cy="244016"/>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7" name="Google Shape;447;p15">
              <a:extLst>
                <a:ext uri="{FF2B5EF4-FFF2-40B4-BE49-F238E27FC236}">
                  <a16:creationId xmlns:a16="http://schemas.microsoft.com/office/drawing/2014/main" id="{B7F640D2-F2CC-0869-3B44-675FCAC4217E}"/>
                </a:ext>
              </a:extLst>
            </p:cNvPr>
            <p:cNvSpPr/>
            <p:nvPr/>
          </p:nvSpPr>
          <p:spPr>
            <a:xfrm>
              <a:off x="4653778" y="485677"/>
              <a:ext cx="487983" cy="318281"/>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8" name="Google Shape;448;p15">
              <a:extLst>
                <a:ext uri="{FF2B5EF4-FFF2-40B4-BE49-F238E27FC236}">
                  <a16:creationId xmlns:a16="http://schemas.microsoft.com/office/drawing/2014/main" id="{4BC8DF85-6454-FC59-C070-701148FC6CF8}"/>
                </a:ext>
              </a:extLst>
            </p:cNvPr>
            <p:cNvSpPr/>
            <p:nvPr/>
          </p:nvSpPr>
          <p:spPr>
            <a:xfrm>
              <a:off x="3341882" y="1521858"/>
              <a:ext cx="442013" cy="286451"/>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9" name="Google Shape;449;p15">
              <a:extLst>
                <a:ext uri="{FF2B5EF4-FFF2-40B4-BE49-F238E27FC236}">
                  <a16:creationId xmlns:a16="http://schemas.microsoft.com/office/drawing/2014/main" id="{15CC7BED-4463-087A-97A0-5B09466FF622}"/>
                </a:ext>
              </a:extLst>
            </p:cNvPr>
            <p:cNvSpPr/>
            <p:nvPr/>
          </p:nvSpPr>
          <p:spPr>
            <a:xfrm>
              <a:off x="1336907" y="5578165"/>
              <a:ext cx="236920" cy="155604"/>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0" name="Google Shape;450;p15">
              <a:extLst>
                <a:ext uri="{FF2B5EF4-FFF2-40B4-BE49-F238E27FC236}">
                  <a16:creationId xmlns:a16="http://schemas.microsoft.com/office/drawing/2014/main" id="{518468D1-36D9-F252-2E9B-452FC25428FB}"/>
                </a:ext>
              </a:extLst>
            </p:cNvPr>
            <p:cNvSpPr/>
            <p:nvPr/>
          </p:nvSpPr>
          <p:spPr>
            <a:xfrm>
              <a:off x="1888540" y="3774575"/>
              <a:ext cx="233383" cy="15560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1" name="Google Shape;451;p15">
              <a:extLst>
                <a:ext uri="{FF2B5EF4-FFF2-40B4-BE49-F238E27FC236}">
                  <a16:creationId xmlns:a16="http://schemas.microsoft.com/office/drawing/2014/main" id="{2352F6F7-5A8B-4F0D-9BEB-C97F8F5877CB}"/>
                </a:ext>
              </a:extLst>
            </p:cNvPr>
            <p:cNvSpPr/>
            <p:nvPr/>
          </p:nvSpPr>
          <p:spPr>
            <a:xfrm>
              <a:off x="3348954" y="2918754"/>
              <a:ext cx="236918" cy="155604"/>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2" name="Google Shape;452;p15">
              <a:extLst>
                <a:ext uri="{FF2B5EF4-FFF2-40B4-BE49-F238E27FC236}">
                  <a16:creationId xmlns:a16="http://schemas.microsoft.com/office/drawing/2014/main" id="{F9016F77-483A-576A-D0B2-C9CA3103E11B}"/>
                </a:ext>
              </a:extLst>
            </p:cNvPr>
            <p:cNvSpPr/>
            <p:nvPr/>
          </p:nvSpPr>
          <p:spPr>
            <a:xfrm>
              <a:off x="5541342" y="1645632"/>
              <a:ext cx="236918" cy="155604"/>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3" name="Google Shape;453;p15">
              <a:extLst>
                <a:ext uri="{FF2B5EF4-FFF2-40B4-BE49-F238E27FC236}">
                  <a16:creationId xmlns:a16="http://schemas.microsoft.com/office/drawing/2014/main" id="{6EC2EEA0-BBA0-DD25-E702-E0999A6B227C}"/>
                </a:ext>
              </a:extLst>
            </p:cNvPr>
            <p:cNvSpPr/>
            <p:nvPr/>
          </p:nvSpPr>
          <p:spPr>
            <a:xfrm>
              <a:off x="969152" y="5284641"/>
              <a:ext cx="233383" cy="155604"/>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4" name="Google Shape;454;p15">
              <a:extLst>
                <a:ext uri="{FF2B5EF4-FFF2-40B4-BE49-F238E27FC236}">
                  <a16:creationId xmlns:a16="http://schemas.microsoft.com/office/drawing/2014/main" id="{556AF6BF-D65D-84FD-8DD0-F6137FD62A8B}"/>
                </a:ext>
              </a:extLst>
            </p:cNvPr>
            <p:cNvSpPr/>
            <p:nvPr/>
          </p:nvSpPr>
          <p:spPr>
            <a:xfrm>
              <a:off x="1269722" y="4863802"/>
              <a:ext cx="236918" cy="152068"/>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5" name="Google Shape;455;p15">
              <a:extLst>
                <a:ext uri="{FF2B5EF4-FFF2-40B4-BE49-F238E27FC236}">
                  <a16:creationId xmlns:a16="http://schemas.microsoft.com/office/drawing/2014/main" id="{58AA364D-C8CE-EFC4-32F7-48DC7CED6D6B}"/>
                </a:ext>
              </a:extLst>
            </p:cNvPr>
            <p:cNvSpPr/>
            <p:nvPr/>
          </p:nvSpPr>
          <p:spPr>
            <a:xfrm>
              <a:off x="5877272" y="1246014"/>
              <a:ext cx="236920" cy="155604"/>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6" name="Google Shape;456;p15">
              <a:extLst>
                <a:ext uri="{FF2B5EF4-FFF2-40B4-BE49-F238E27FC236}">
                  <a16:creationId xmlns:a16="http://schemas.microsoft.com/office/drawing/2014/main" id="{D88EC82C-7452-D3B3-7EA0-7E16E0642066}"/>
                </a:ext>
              </a:extLst>
            </p:cNvPr>
            <p:cNvSpPr/>
            <p:nvPr/>
          </p:nvSpPr>
          <p:spPr>
            <a:xfrm>
              <a:off x="5311494" y="1246014"/>
              <a:ext cx="233383" cy="155604"/>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7" name="Google Shape;457;p15">
              <a:extLst>
                <a:ext uri="{FF2B5EF4-FFF2-40B4-BE49-F238E27FC236}">
                  <a16:creationId xmlns:a16="http://schemas.microsoft.com/office/drawing/2014/main" id="{3ACCCAA4-029B-1F73-103C-FFED9CC29A8C}"/>
                </a:ext>
              </a:extLst>
            </p:cNvPr>
            <p:cNvSpPr/>
            <p:nvPr/>
          </p:nvSpPr>
          <p:spPr>
            <a:xfrm>
              <a:off x="6489020" y="492749"/>
              <a:ext cx="236918" cy="155604"/>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8" name="Google Shape;458;p15">
              <a:extLst>
                <a:ext uri="{FF2B5EF4-FFF2-40B4-BE49-F238E27FC236}">
                  <a16:creationId xmlns:a16="http://schemas.microsoft.com/office/drawing/2014/main" id="{33442588-512D-1664-EF71-0112A8D6C569}"/>
                </a:ext>
              </a:extLst>
            </p:cNvPr>
            <p:cNvSpPr/>
            <p:nvPr/>
          </p:nvSpPr>
          <p:spPr>
            <a:xfrm>
              <a:off x="1824890" y="2253902"/>
              <a:ext cx="643572" cy="67192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9" name="Google Shape;459;p15">
              <a:extLst>
                <a:ext uri="{FF2B5EF4-FFF2-40B4-BE49-F238E27FC236}">
                  <a16:creationId xmlns:a16="http://schemas.microsoft.com/office/drawing/2014/main" id="{F493AD37-AF00-DC1C-332D-A25AD8157A8A}"/>
                </a:ext>
              </a:extLst>
            </p:cNvPr>
            <p:cNvSpPr/>
            <p:nvPr/>
          </p:nvSpPr>
          <p:spPr>
            <a:xfrm>
              <a:off x="3235799" y="245198"/>
              <a:ext cx="615283" cy="654244"/>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grpSp>
      <p:sp>
        <p:nvSpPr>
          <p:cNvPr id="411" name="Google Shape;411;p15"/>
          <p:cNvSpPr txBox="1">
            <a:spLocks noGrp="1"/>
          </p:cNvSpPr>
          <p:nvPr>
            <p:ph type="title"/>
          </p:nvPr>
        </p:nvSpPr>
        <p:spPr>
          <a:xfrm>
            <a:off x="1170033" y="560938"/>
            <a:ext cx="9825200" cy="661599"/>
          </a:xfrm>
          <a:prstGeom prst="rect">
            <a:avLst/>
          </a:prstGeom>
        </p:spPr>
        <p:txBody>
          <a:bodyPr spcFirstLastPara="1">
            <a:noAutofit/>
          </a:bodyPr>
          <a:lstStyle>
            <a:lvl1pPr lvl="0" rtl="0">
              <a:spcBef>
                <a:spcPts val="0"/>
              </a:spcBef>
              <a:spcAft>
                <a:spcPts val="0"/>
              </a:spcAft>
              <a:buSzPts val="2700"/>
              <a:buNone/>
              <a:defRPr sz="3008"/>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2" name="Google Shape;412;p15"/>
          <p:cNvSpPr txBox="1">
            <a:spLocks noGrp="1"/>
          </p:cNvSpPr>
          <p:nvPr>
            <p:ph type="subTitle" idx="1"/>
          </p:nvPr>
        </p:nvSpPr>
        <p:spPr>
          <a:xfrm>
            <a:off x="1015600" y="2161733"/>
            <a:ext cx="2680000" cy="1001600"/>
          </a:xfrm>
          <a:prstGeom prst="rect">
            <a:avLst/>
          </a:prstGeom>
        </p:spPr>
        <p:txBody>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3" name="Google Shape;413;p15"/>
          <p:cNvSpPr txBox="1">
            <a:spLocks noGrp="1"/>
          </p:cNvSpPr>
          <p:nvPr>
            <p:ph type="subTitle" idx="2"/>
          </p:nvPr>
        </p:nvSpPr>
        <p:spPr>
          <a:xfrm>
            <a:off x="1015600" y="1628367"/>
            <a:ext cx="2680000" cy="533200"/>
          </a:xfrm>
          <a:prstGeom prst="rect">
            <a:avLst/>
          </a:prstGeom>
        </p:spPr>
        <p:txBody>
          <a:bodyPr/>
          <a:lstStyle>
            <a:lvl1pPr lvl="0" algn="r" rtl="0">
              <a:spcBef>
                <a:spcPts val="0"/>
              </a:spcBef>
              <a:spcAft>
                <a:spcPts val="0"/>
              </a:spcAft>
              <a:buSzPts val="2000"/>
              <a:buFont typeface="Luckiest Guy"/>
              <a:buNone/>
              <a:defRPr sz="203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5"/>
          <p:cNvSpPr txBox="1">
            <a:spLocks noGrp="1"/>
          </p:cNvSpPr>
          <p:nvPr>
            <p:ph type="subTitle" idx="3"/>
          </p:nvPr>
        </p:nvSpPr>
        <p:spPr>
          <a:xfrm>
            <a:off x="1044375" y="5232001"/>
            <a:ext cx="2680000" cy="1001600"/>
          </a:xfrm>
          <a:prstGeom prst="rect">
            <a:avLst/>
          </a:prstGeom>
        </p:spPr>
        <p:txBody>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5" name="Google Shape;415;p15"/>
          <p:cNvSpPr txBox="1">
            <a:spLocks noGrp="1"/>
          </p:cNvSpPr>
          <p:nvPr>
            <p:ph type="subTitle" idx="4"/>
          </p:nvPr>
        </p:nvSpPr>
        <p:spPr>
          <a:xfrm>
            <a:off x="1044384" y="4698634"/>
            <a:ext cx="2680000" cy="533200"/>
          </a:xfrm>
          <a:prstGeom prst="rect">
            <a:avLst/>
          </a:prstGeom>
        </p:spPr>
        <p:txBody>
          <a:bodyPr/>
          <a:lstStyle>
            <a:lvl1pPr lvl="0" algn="r" rtl="0">
              <a:spcBef>
                <a:spcPts val="0"/>
              </a:spcBef>
              <a:spcAft>
                <a:spcPts val="0"/>
              </a:spcAft>
              <a:buSzPts val="2000"/>
              <a:buFont typeface="Luckiest Guy"/>
              <a:buNone/>
              <a:defRPr sz="203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5"/>
          <p:cNvSpPr txBox="1">
            <a:spLocks noGrp="1"/>
          </p:cNvSpPr>
          <p:nvPr>
            <p:ph type="subTitle" idx="5"/>
          </p:nvPr>
        </p:nvSpPr>
        <p:spPr>
          <a:xfrm>
            <a:off x="8476600" y="2161733"/>
            <a:ext cx="2680000" cy="1001600"/>
          </a:xfrm>
          <a:prstGeom prst="rect">
            <a:avLst/>
          </a:prstGeom>
        </p:spPr>
        <p:txBody>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7" name="Google Shape;417;p15"/>
          <p:cNvSpPr txBox="1">
            <a:spLocks noGrp="1"/>
          </p:cNvSpPr>
          <p:nvPr>
            <p:ph type="subTitle" idx="6"/>
          </p:nvPr>
        </p:nvSpPr>
        <p:spPr>
          <a:xfrm>
            <a:off x="8476600" y="1628367"/>
            <a:ext cx="2680000" cy="533200"/>
          </a:xfrm>
          <a:prstGeom prst="rect">
            <a:avLst/>
          </a:prstGeom>
        </p:spPr>
        <p:txBody>
          <a:bodyPr/>
          <a:lstStyle>
            <a:lvl1pPr lvl="0" rtl="0">
              <a:spcBef>
                <a:spcPts val="0"/>
              </a:spcBef>
              <a:spcAft>
                <a:spcPts val="0"/>
              </a:spcAft>
              <a:buSzPts val="2000"/>
              <a:buFont typeface="Luckiest Guy"/>
              <a:buNone/>
              <a:defRPr sz="203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5"/>
          <p:cNvSpPr txBox="1">
            <a:spLocks noGrp="1"/>
          </p:cNvSpPr>
          <p:nvPr>
            <p:ph type="subTitle" idx="7"/>
          </p:nvPr>
        </p:nvSpPr>
        <p:spPr>
          <a:xfrm>
            <a:off x="1015600" y="3696868"/>
            <a:ext cx="2680000" cy="1001600"/>
          </a:xfrm>
          <a:prstGeom prst="rect">
            <a:avLst/>
          </a:prstGeom>
        </p:spPr>
        <p:txBody>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9" name="Google Shape;419;p15"/>
          <p:cNvSpPr txBox="1">
            <a:spLocks noGrp="1"/>
          </p:cNvSpPr>
          <p:nvPr>
            <p:ph type="subTitle" idx="8"/>
          </p:nvPr>
        </p:nvSpPr>
        <p:spPr>
          <a:xfrm>
            <a:off x="1015600" y="3163501"/>
            <a:ext cx="2680000" cy="533200"/>
          </a:xfrm>
          <a:prstGeom prst="rect">
            <a:avLst/>
          </a:prstGeom>
        </p:spPr>
        <p:txBody>
          <a:bodyPr/>
          <a:lstStyle>
            <a:lvl1pPr lvl="0" algn="r" rtl="0">
              <a:spcBef>
                <a:spcPts val="0"/>
              </a:spcBef>
              <a:spcAft>
                <a:spcPts val="0"/>
              </a:spcAft>
              <a:buSzPts val="2000"/>
              <a:buFont typeface="Luckiest Guy"/>
              <a:buNone/>
              <a:defRPr sz="203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5"/>
          <p:cNvSpPr txBox="1">
            <a:spLocks noGrp="1"/>
          </p:cNvSpPr>
          <p:nvPr>
            <p:ph type="subTitle" idx="9"/>
          </p:nvPr>
        </p:nvSpPr>
        <p:spPr>
          <a:xfrm>
            <a:off x="8476600" y="5232001"/>
            <a:ext cx="2680000" cy="1001600"/>
          </a:xfrm>
          <a:prstGeom prst="rect">
            <a:avLst/>
          </a:prstGeom>
        </p:spPr>
        <p:txBody>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1" name="Google Shape;421;p15"/>
          <p:cNvSpPr txBox="1">
            <a:spLocks noGrp="1"/>
          </p:cNvSpPr>
          <p:nvPr>
            <p:ph type="subTitle" idx="13"/>
          </p:nvPr>
        </p:nvSpPr>
        <p:spPr>
          <a:xfrm>
            <a:off x="8476600" y="4698634"/>
            <a:ext cx="2680000" cy="533200"/>
          </a:xfrm>
          <a:prstGeom prst="rect">
            <a:avLst/>
          </a:prstGeom>
        </p:spPr>
        <p:txBody>
          <a:bodyPr/>
          <a:lstStyle>
            <a:lvl1pPr lvl="0" rtl="0">
              <a:spcBef>
                <a:spcPts val="0"/>
              </a:spcBef>
              <a:spcAft>
                <a:spcPts val="0"/>
              </a:spcAft>
              <a:buSzPts val="2000"/>
              <a:buFont typeface="Luckiest Guy"/>
              <a:buNone/>
              <a:defRPr sz="203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5"/>
          <p:cNvSpPr txBox="1">
            <a:spLocks noGrp="1"/>
          </p:cNvSpPr>
          <p:nvPr>
            <p:ph type="subTitle" idx="14"/>
          </p:nvPr>
        </p:nvSpPr>
        <p:spPr>
          <a:xfrm>
            <a:off x="8476600" y="3696868"/>
            <a:ext cx="2680000" cy="1001600"/>
          </a:xfrm>
          <a:prstGeom prst="rect">
            <a:avLst/>
          </a:prstGeom>
        </p:spPr>
        <p:txBody>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3" name="Google Shape;423;p15"/>
          <p:cNvSpPr txBox="1">
            <a:spLocks noGrp="1"/>
          </p:cNvSpPr>
          <p:nvPr>
            <p:ph type="subTitle" idx="15"/>
          </p:nvPr>
        </p:nvSpPr>
        <p:spPr>
          <a:xfrm>
            <a:off x="8476600" y="3163501"/>
            <a:ext cx="2680000" cy="533200"/>
          </a:xfrm>
          <a:prstGeom prst="rect">
            <a:avLst/>
          </a:prstGeom>
        </p:spPr>
        <p:txBody>
          <a:bodyPr/>
          <a:lstStyle>
            <a:lvl1pPr lvl="0" rtl="0">
              <a:spcBef>
                <a:spcPts val="0"/>
              </a:spcBef>
              <a:spcAft>
                <a:spcPts val="0"/>
              </a:spcAft>
              <a:buSzPts val="2000"/>
              <a:buFont typeface="Luckiest Guy"/>
              <a:buNone/>
              <a:defRPr sz="203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942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683"/>
        <p:cNvGrpSpPr/>
        <p:nvPr/>
      </p:nvGrpSpPr>
      <p:grpSpPr>
        <a:xfrm>
          <a:off x="0" y="0"/>
          <a:ext cx="0" cy="0"/>
          <a:chOff x="0" y="0"/>
          <a:chExt cx="0" cy="0"/>
        </a:xfrm>
      </p:grpSpPr>
      <p:sp>
        <p:nvSpPr>
          <p:cNvPr id="2" name="Google Shape;684;p23">
            <a:extLst>
              <a:ext uri="{FF2B5EF4-FFF2-40B4-BE49-F238E27FC236}">
                <a16:creationId xmlns:a16="http://schemas.microsoft.com/office/drawing/2014/main" id="{3F7715F3-8532-3220-98E8-4E931D428B5B}"/>
              </a:ext>
            </a:extLst>
          </p:cNvPr>
          <p:cNvSpPr/>
          <p:nvPr/>
        </p:nvSpPr>
        <p:spPr>
          <a:xfrm flipH="1">
            <a:off x="10674350" y="5421313"/>
            <a:ext cx="1619250" cy="148907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 name="Google Shape;685;p23">
            <a:extLst>
              <a:ext uri="{FF2B5EF4-FFF2-40B4-BE49-F238E27FC236}">
                <a16:creationId xmlns:a16="http://schemas.microsoft.com/office/drawing/2014/main" id="{A3DFABEC-6642-8F4C-34AC-619ACD04E20B}"/>
              </a:ext>
            </a:extLst>
          </p:cNvPr>
          <p:cNvSpPr/>
          <p:nvPr/>
        </p:nvSpPr>
        <p:spPr>
          <a:xfrm rot="10800000" flipH="1">
            <a:off x="-101600" y="-90488"/>
            <a:ext cx="1655763" cy="1520826"/>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grpSp>
        <p:nvGrpSpPr>
          <p:cNvPr id="4" name="Google Shape;687;p23">
            <a:extLst>
              <a:ext uri="{FF2B5EF4-FFF2-40B4-BE49-F238E27FC236}">
                <a16:creationId xmlns:a16="http://schemas.microsoft.com/office/drawing/2014/main" id="{587FAA20-05EB-5BAA-516E-FEC3BB9EBAD0}"/>
              </a:ext>
            </a:extLst>
          </p:cNvPr>
          <p:cNvGrpSpPr>
            <a:grpSpLocks/>
          </p:cNvGrpSpPr>
          <p:nvPr/>
        </p:nvGrpSpPr>
        <p:grpSpPr bwMode="auto">
          <a:xfrm rot="5400000">
            <a:off x="9547226" y="171450"/>
            <a:ext cx="2654300" cy="2466975"/>
            <a:chOff x="817100" y="238125"/>
            <a:chExt cx="5912375" cy="5495644"/>
          </a:xfrm>
        </p:grpSpPr>
        <p:sp>
          <p:nvSpPr>
            <p:cNvPr id="5" name="Google Shape;688;p23">
              <a:extLst>
                <a:ext uri="{FF2B5EF4-FFF2-40B4-BE49-F238E27FC236}">
                  <a16:creationId xmlns:a16="http://schemas.microsoft.com/office/drawing/2014/main" id="{86309815-3680-E474-FB41-5F6899472F05}"/>
                </a:ext>
              </a:extLst>
            </p:cNvPr>
            <p:cNvSpPr/>
            <p:nvPr/>
          </p:nvSpPr>
          <p:spPr>
            <a:xfrm>
              <a:off x="817102" y="1543079"/>
              <a:ext cx="756727" cy="534003"/>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6" name="Google Shape;689;p23">
              <a:extLst>
                <a:ext uri="{FF2B5EF4-FFF2-40B4-BE49-F238E27FC236}">
                  <a16:creationId xmlns:a16="http://schemas.microsoft.com/office/drawing/2014/main" id="{29D33467-4B0C-B8AB-1B15-893DFA0B90B1}"/>
                </a:ext>
              </a:extLst>
            </p:cNvPr>
            <p:cNvSpPr/>
            <p:nvPr/>
          </p:nvSpPr>
          <p:spPr>
            <a:xfrm>
              <a:off x="848925" y="326538"/>
              <a:ext cx="608211" cy="466811"/>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7" name="Google Shape;690;p23">
              <a:extLst>
                <a:ext uri="{FF2B5EF4-FFF2-40B4-BE49-F238E27FC236}">
                  <a16:creationId xmlns:a16="http://schemas.microsoft.com/office/drawing/2014/main" id="{43195D3E-27E8-950D-2396-73109E860101}"/>
                </a:ext>
              </a:extLst>
            </p:cNvPr>
            <p:cNvSpPr/>
            <p:nvPr/>
          </p:nvSpPr>
          <p:spPr>
            <a:xfrm>
              <a:off x="2174967" y="853468"/>
              <a:ext cx="374828" cy="251089"/>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8" name="Google Shape;691;p23">
              <a:extLst>
                <a:ext uri="{FF2B5EF4-FFF2-40B4-BE49-F238E27FC236}">
                  <a16:creationId xmlns:a16="http://schemas.microsoft.com/office/drawing/2014/main" id="{ADDFD80B-7B9E-283D-61E2-F6325DC48AEE}"/>
                </a:ext>
              </a:extLst>
            </p:cNvPr>
            <p:cNvSpPr/>
            <p:nvPr/>
          </p:nvSpPr>
          <p:spPr>
            <a:xfrm>
              <a:off x="1032803" y="3435077"/>
              <a:ext cx="374828" cy="24755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9" name="Google Shape;692;p23">
              <a:extLst>
                <a:ext uri="{FF2B5EF4-FFF2-40B4-BE49-F238E27FC236}">
                  <a16:creationId xmlns:a16="http://schemas.microsoft.com/office/drawing/2014/main" id="{A67D366D-8C68-3036-3279-D9161AD6F790}"/>
                </a:ext>
              </a:extLst>
            </p:cNvPr>
            <p:cNvSpPr/>
            <p:nvPr/>
          </p:nvSpPr>
          <p:spPr>
            <a:xfrm>
              <a:off x="4664389" y="492752"/>
              <a:ext cx="487983" cy="31474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0" name="Google Shape;693;p23">
              <a:extLst>
                <a:ext uri="{FF2B5EF4-FFF2-40B4-BE49-F238E27FC236}">
                  <a16:creationId xmlns:a16="http://schemas.microsoft.com/office/drawing/2014/main" id="{09428E84-5D7B-97D0-CE86-A1E237EB8618}"/>
                </a:ext>
              </a:extLst>
            </p:cNvPr>
            <p:cNvSpPr/>
            <p:nvPr/>
          </p:nvSpPr>
          <p:spPr>
            <a:xfrm>
              <a:off x="3356028" y="1511248"/>
              <a:ext cx="442013" cy="29352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1" name="Google Shape;694;p23">
              <a:extLst>
                <a:ext uri="{FF2B5EF4-FFF2-40B4-BE49-F238E27FC236}">
                  <a16:creationId xmlns:a16="http://schemas.microsoft.com/office/drawing/2014/main" id="{AF349D08-2E63-BDF4-62BE-F6A246C055D6}"/>
                </a:ext>
              </a:extLst>
            </p:cNvPr>
            <p:cNvSpPr/>
            <p:nvPr/>
          </p:nvSpPr>
          <p:spPr>
            <a:xfrm>
              <a:off x="1340446" y="5578167"/>
              <a:ext cx="233383" cy="155604"/>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2" name="Google Shape;695;p23">
              <a:extLst>
                <a:ext uri="{FF2B5EF4-FFF2-40B4-BE49-F238E27FC236}">
                  <a16:creationId xmlns:a16="http://schemas.microsoft.com/office/drawing/2014/main" id="{7F70F581-6AF5-69D2-156B-3D1F0D2F9D42}"/>
                </a:ext>
              </a:extLst>
            </p:cNvPr>
            <p:cNvSpPr/>
            <p:nvPr/>
          </p:nvSpPr>
          <p:spPr>
            <a:xfrm>
              <a:off x="1888542" y="3774578"/>
              <a:ext cx="233383" cy="15560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3" name="Google Shape;696;p23">
              <a:extLst>
                <a:ext uri="{FF2B5EF4-FFF2-40B4-BE49-F238E27FC236}">
                  <a16:creationId xmlns:a16="http://schemas.microsoft.com/office/drawing/2014/main" id="{75253A13-F249-CFE5-9BFE-B03289A7CFE1}"/>
                </a:ext>
              </a:extLst>
            </p:cNvPr>
            <p:cNvSpPr/>
            <p:nvPr/>
          </p:nvSpPr>
          <p:spPr>
            <a:xfrm>
              <a:off x="3356029" y="2918757"/>
              <a:ext cx="233383" cy="155604"/>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4" name="Google Shape;697;p23">
              <a:extLst>
                <a:ext uri="{FF2B5EF4-FFF2-40B4-BE49-F238E27FC236}">
                  <a16:creationId xmlns:a16="http://schemas.microsoft.com/office/drawing/2014/main" id="{52BADB3D-5001-446B-2F60-C891DEACC50D}"/>
                </a:ext>
              </a:extLst>
            </p:cNvPr>
            <p:cNvSpPr/>
            <p:nvPr/>
          </p:nvSpPr>
          <p:spPr>
            <a:xfrm>
              <a:off x="5548417" y="1645635"/>
              <a:ext cx="233383" cy="155604"/>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5" name="Google Shape;698;p23">
              <a:extLst>
                <a:ext uri="{FF2B5EF4-FFF2-40B4-BE49-F238E27FC236}">
                  <a16:creationId xmlns:a16="http://schemas.microsoft.com/office/drawing/2014/main" id="{072806C1-1255-15CC-6667-46C636975E50}"/>
                </a:ext>
              </a:extLst>
            </p:cNvPr>
            <p:cNvSpPr/>
            <p:nvPr/>
          </p:nvSpPr>
          <p:spPr>
            <a:xfrm>
              <a:off x="969154" y="5284643"/>
              <a:ext cx="236920" cy="155604"/>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6" name="Google Shape;699;p23">
              <a:extLst>
                <a:ext uri="{FF2B5EF4-FFF2-40B4-BE49-F238E27FC236}">
                  <a16:creationId xmlns:a16="http://schemas.microsoft.com/office/drawing/2014/main" id="{710156F7-893D-CB2C-3444-F57F0FE51E56}"/>
                </a:ext>
              </a:extLst>
            </p:cNvPr>
            <p:cNvSpPr/>
            <p:nvPr/>
          </p:nvSpPr>
          <p:spPr>
            <a:xfrm>
              <a:off x="1276796" y="4856732"/>
              <a:ext cx="233383" cy="155604"/>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7" name="Google Shape;700;p23">
              <a:extLst>
                <a:ext uri="{FF2B5EF4-FFF2-40B4-BE49-F238E27FC236}">
                  <a16:creationId xmlns:a16="http://schemas.microsoft.com/office/drawing/2014/main" id="{7188DAE6-4A20-A892-8A7C-DEEEAF8A4F52}"/>
                </a:ext>
              </a:extLst>
            </p:cNvPr>
            <p:cNvSpPr/>
            <p:nvPr/>
          </p:nvSpPr>
          <p:spPr>
            <a:xfrm>
              <a:off x="5880810" y="1246016"/>
              <a:ext cx="236918" cy="155604"/>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8" name="Google Shape;701;p23">
              <a:extLst>
                <a:ext uri="{FF2B5EF4-FFF2-40B4-BE49-F238E27FC236}">
                  <a16:creationId xmlns:a16="http://schemas.microsoft.com/office/drawing/2014/main" id="{491CE59F-6CD2-4FE1-AB24-CA9CDB48B1B7}"/>
                </a:ext>
              </a:extLst>
            </p:cNvPr>
            <p:cNvSpPr/>
            <p:nvPr/>
          </p:nvSpPr>
          <p:spPr>
            <a:xfrm>
              <a:off x="5311496" y="1246017"/>
              <a:ext cx="236920" cy="155604"/>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9" name="Google Shape;702;p23">
              <a:extLst>
                <a:ext uri="{FF2B5EF4-FFF2-40B4-BE49-F238E27FC236}">
                  <a16:creationId xmlns:a16="http://schemas.microsoft.com/office/drawing/2014/main" id="{36FA1872-798A-853C-71DB-C80B51A1A3BF}"/>
                </a:ext>
              </a:extLst>
            </p:cNvPr>
            <p:cNvSpPr/>
            <p:nvPr/>
          </p:nvSpPr>
          <p:spPr>
            <a:xfrm>
              <a:off x="6496094" y="492752"/>
              <a:ext cx="233383" cy="155604"/>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0" name="Google Shape;703;p23">
              <a:extLst>
                <a:ext uri="{FF2B5EF4-FFF2-40B4-BE49-F238E27FC236}">
                  <a16:creationId xmlns:a16="http://schemas.microsoft.com/office/drawing/2014/main" id="{42A45B33-2674-D6D0-073D-189E86410B76}"/>
                </a:ext>
              </a:extLst>
            </p:cNvPr>
            <p:cNvSpPr/>
            <p:nvPr/>
          </p:nvSpPr>
          <p:spPr>
            <a:xfrm>
              <a:off x="1828428" y="2253903"/>
              <a:ext cx="640035" cy="67192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1" name="Google Shape;704;p23">
              <a:extLst>
                <a:ext uri="{FF2B5EF4-FFF2-40B4-BE49-F238E27FC236}">
                  <a16:creationId xmlns:a16="http://schemas.microsoft.com/office/drawing/2014/main" id="{4818B4B4-61FA-0E83-AC88-AB8BFB7AA9FD}"/>
                </a:ext>
              </a:extLst>
            </p:cNvPr>
            <p:cNvSpPr/>
            <p:nvPr/>
          </p:nvSpPr>
          <p:spPr>
            <a:xfrm>
              <a:off x="3246406" y="241663"/>
              <a:ext cx="611748" cy="65424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grpSp>
      <p:grpSp>
        <p:nvGrpSpPr>
          <p:cNvPr id="22" name="Google Shape;705;p23">
            <a:extLst>
              <a:ext uri="{FF2B5EF4-FFF2-40B4-BE49-F238E27FC236}">
                <a16:creationId xmlns:a16="http://schemas.microsoft.com/office/drawing/2014/main" id="{E233D988-05F1-4B63-D0C7-593A540A39CE}"/>
              </a:ext>
            </a:extLst>
          </p:cNvPr>
          <p:cNvGrpSpPr>
            <a:grpSpLocks/>
          </p:cNvGrpSpPr>
          <p:nvPr/>
        </p:nvGrpSpPr>
        <p:grpSpPr bwMode="auto">
          <a:xfrm rot="10800000" flipH="1">
            <a:off x="90488" y="4316413"/>
            <a:ext cx="2654300" cy="2466975"/>
            <a:chOff x="817100" y="238125"/>
            <a:chExt cx="5912375" cy="5495644"/>
          </a:xfrm>
        </p:grpSpPr>
        <p:sp>
          <p:nvSpPr>
            <p:cNvPr id="23" name="Google Shape;706;p23">
              <a:extLst>
                <a:ext uri="{FF2B5EF4-FFF2-40B4-BE49-F238E27FC236}">
                  <a16:creationId xmlns:a16="http://schemas.microsoft.com/office/drawing/2014/main" id="{BE89C16C-442F-E63D-1869-7201FFC44599}"/>
                </a:ext>
              </a:extLst>
            </p:cNvPr>
            <p:cNvSpPr/>
            <p:nvPr/>
          </p:nvSpPr>
          <p:spPr>
            <a:xfrm>
              <a:off x="813563" y="1546612"/>
              <a:ext cx="756727" cy="53400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4" name="Google Shape;707;p23">
              <a:extLst>
                <a:ext uri="{FF2B5EF4-FFF2-40B4-BE49-F238E27FC236}">
                  <a16:creationId xmlns:a16="http://schemas.microsoft.com/office/drawing/2014/main" id="{CADDB5A0-3238-81AA-7BAB-24F6A0920F7B}"/>
                </a:ext>
              </a:extLst>
            </p:cNvPr>
            <p:cNvSpPr/>
            <p:nvPr/>
          </p:nvSpPr>
          <p:spPr>
            <a:xfrm>
              <a:off x="845389" y="333610"/>
              <a:ext cx="608211" cy="470347"/>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5" name="Google Shape;708;p23">
              <a:extLst>
                <a:ext uri="{FF2B5EF4-FFF2-40B4-BE49-F238E27FC236}">
                  <a16:creationId xmlns:a16="http://schemas.microsoft.com/office/drawing/2014/main" id="{62834060-4B34-EEA2-504C-497215EBD384}"/>
                </a:ext>
              </a:extLst>
            </p:cNvPr>
            <p:cNvSpPr/>
            <p:nvPr/>
          </p:nvSpPr>
          <p:spPr>
            <a:xfrm>
              <a:off x="2171429" y="853467"/>
              <a:ext cx="374828" cy="24755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6" name="Google Shape;709;p23">
              <a:extLst>
                <a:ext uri="{FF2B5EF4-FFF2-40B4-BE49-F238E27FC236}">
                  <a16:creationId xmlns:a16="http://schemas.microsoft.com/office/drawing/2014/main" id="{F8D2170B-8912-29E9-F9FB-1F43335697B0}"/>
                </a:ext>
              </a:extLst>
            </p:cNvPr>
            <p:cNvSpPr/>
            <p:nvPr/>
          </p:nvSpPr>
          <p:spPr>
            <a:xfrm>
              <a:off x="1029267" y="3449222"/>
              <a:ext cx="378363" cy="244016"/>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7" name="Google Shape;710;p23">
              <a:extLst>
                <a:ext uri="{FF2B5EF4-FFF2-40B4-BE49-F238E27FC236}">
                  <a16:creationId xmlns:a16="http://schemas.microsoft.com/office/drawing/2014/main" id="{13045447-137C-97CC-3EDD-3B3DA7ABF655}"/>
                </a:ext>
              </a:extLst>
            </p:cNvPr>
            <p:cNvSpPr/>
            <p:nvPr/>
          </p:nvSpPr>
          <p:spPr>
            <a:xfrm>
              <a:off x="4653778" y="485677"/>
              <a:ext cx="487983" cy="318281"/>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8" name="Google Shape;711;p23">
              <a:extLst>
                <a:ext uri="{FF2B5EF4-FFF2-40B4-BE49-F238E27FC236}">
                  <a16:creationId xmlns:a16="http://schemas.microsoft.com/office/drawing/2014/main" id="{BA62B5AE-0AFF-A0DF-E3B5-E358CE421A19}"/>
                </a:ext>
              </a:extLst>
            </p:cNvPr>
            <p:cNvSpPr/>
            <p:nvPr/>
          </p:nvSpPr>
          <p:spPr>
            <a:xfrm>
              <a:off x="3341882" y="1521858"/>
              <a:ext cx="442013" cy="286451"/>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9" name="Google Shape;712;p23">
              <a:extLst>
                <a:ext uri="{FF2B5EF4-FFF2-40B4-BE49-F238E27FC236}">
                  <a16:creationId xmlns:a16="http://schemas.microsoft.com/office/drawing/2014/main" id="{10F6D138-B456-8321-CB4D-80B23225F031}"/>
                </a:ext>
              </a:extLst>
            </p:cNvPr>
            <p:cNvSpPr/>
            <p:nvPr/>
          </p:nvSpPr>
          <p:spPr>
            <a:xfrm>
              <a:off x="1336907" y="5578165"/>
              <a:ext cx="236920" cy="155604"/>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0" name="Google Shape;713;p23">
              <a:extLst>
                <a:ext uri="{FF2B5EF4-FFF2-40B4-BE49-F238E27FC236}">
                  <a16:creationId xmlns:a16="http://schemas.microsoft.com/office/drawing/2014/main" id="{D8C24490-6295-D53A-26EF-014E8965BA1F}"/>
                </a:ext>
              </a:extLst>
            </p:cNvPr>
            <p:cNvSpPr/>
            <p:nvPr/>
          </p:nvSpPr>
          <p:spPr>
            <a:xfrm>
              <a:off x="1888540" y="3774575"/>
              <a:ext cx="233383" cy="15560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1" name="Google Shape;714;p23">
              <a:extLst>
                <a:ext uri="{FF2B5EF4-FFF2-40B4-BE49-F238E27FC236}">
                  <a16:creationId xmlns:a16="http://schemas.microsoft.com/office/drawing/2014/main" id="{C4E59D23-FAE8-F5D8-81E5-58066BFBDE00}"/>
                </a:ext>
              </a:extLst>
            </p:cNvPr>
            <p:cNvSpPr/>
            <p:nvPr/>
          </p:nvSpPr>
          <p:spPr>
            <a:xfrm>
              <a:off x="3348954" y="2918754"/>
              <a:ext cx="236918" cy="155604"/>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2" name="Google Shape;715;p23">
              <a:extLst>
                <a:ext uri="{FF2B5EF4-FFF2-40B4-BE49-F238E27FC236}">
                  <a16:creationId xmlns:a16="http://schemas.microsoft.com/office/drawing/2014/main" id="{893E3947-D306-E69D-ADFA-B85508C2006D}"/>
                </a:ext>
              </a:extLst>
            </p:cNvPr>
            <p:cNvSpPr/>
            <p:nvPr/>
          </p:nvSpPr>
          <p:spPr>
            <a:xfrm>
              <a:off x="5541342" y="1645632"/>
              <a:ext cx="236918" cy="155604"/>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3" name="Google Shape;716;p23">
              <a:extLst>
                <a:ext uri="{FF2B5EF4-FFF2-40B4-BE49-F238E27FC236}">
                  <a16:creationId xmlns:a16="http://schemas.microsoft.com/office/drawing/2014/main" id="{4FEBFE7A-C005-7EDC-7DBB-8228932F52A8}"/>
                </a:ext>
              </a:extLst>
            </p:cNvPr>
            <p:cNvSpPr/>
            <p:nvPr/>
          </p:nvSpPr>
          <p:spPr>
            <a:xfrm>
              <a:off x="969152" y="5284641"/>
              <a:ext cx="233383" cy="155604"/>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4" name="Google Shape;717;p23">
              <a:extLst>
                <a:ext uri="{FF2B5EF4-FFF2-40B4-BE49-F238E27FC236}">
                  <a16:creationId xmlns:a16="http://schemas.microsoft.com/office/drawing/2014/main" id="{0E8BDA9A-793D-FD03-594F-5F693C67CDF9}"/>
                </a:ext>
              </a:extLst>
            </p:cNvPr>
            <p:cNvSpPr/>
            <p:nvPr/>
          </p:nvSpPr>
          <p:spPr>
            <a:xfrm>
              <a:off x="1269722" y="4863802"/>
              <a:ext cx="236918" cy="152068"/>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5" name="Google Shape;718;p23">
              <a:extLst>
                <a:ext uri="{FF2B5EF4-FFF2-40B4-BE49-F238E27FC236}">
                  <a16:creationId xmlns:a16="http://schemas.microsoft.com/office/drawing/2014/main" id="{25993A28-D76F-C1FC-C749-C7A352BD98BF}"/>
                </a:ext>
              </a:extLst>
            </p:cNvPr>
            <p:cNvSpPr/>
            <p:nvPr/>
          </p:nvSpPr>
          <p:spPr>
            <a:xfrm>
              <a:off x="5877272" y="1246014"/>
              <a:ext cx="236920" cy="155604"/>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6" name="Google Shape;719;p23">
              <a:extLst>
                <a:ext uri="{FF2B5EF4-FFF2-40B4-BE49-F238E27FC236}">
                  <a16:creationId xmlns:a16="http://schemas.microsoft.com/office/drawing/2014/main" id="{138ACC33-02AB-3D2A-AA36-D885117DB177}"/>
                </a:ext>
              </a:extLst>
            </p:cNvPr>
            <p:cNvSpPr/>
            <p:nvPr/>
          </p:nvSpPr>
          <p:spPr>
            <a:xfrm>
              <a:off x="5311494" y="1246014"/>
              <a:ext cx="233383" cy="155604"/>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7" name="Google Shape;720;p23">
              <a:extLst>
                <a:ext uri="{FF2B5EF4-FFF2-40B4-BE49-F238E27FC236}">
                  <a16:creationId xmlns:a16="http://schemas.microsoft.com/office/drawing/2014/main" id="{8AC138CA-089D-C533-52E8-4D16D4A450F5}"/>
                </a:ext>
              </a:extLst>
            </p:cNvPr>
            <p:cNvSpPr/>
            <p:nvPr/>
          </p:nvSpPr>
          <p:spPr>
            <a:xfrm>
              <a:off x="6489020" y="492749"/>
              <a:ext cx="236918" cy="155604"/>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8" name="Google Shape;721;p23">
              <a:extLst>
                <a:ext uri="{FF2B5EF4-FFF2-40B4-BE49-F238E27FC236}">
                  <a16:creationId xmlns:a16="http://schemas.microsoft.com/office/drawing/2014/main" id="{E439ED12-31DD-8FB5-9FBC-FB4ACE34CD64}"/>
                </a:ext>
              </a:extLst>
            </p:cNvPr>
            <p:cNvSpPr/>
            <p:nvPr/>
          </p:nvSpPr>
          <p:spPr>
            <a:xfrm>
              <a:off x="1824890" y="2253902"/>
              <a:ext cx="643572" cy="67192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9" name="Google Shape;722;p23">
              <a:extLst>
                <a:ext uri="{FF2B5EF4-FFF2-40B4-BE49-F238E27FC236}">
                  <a16:creationId xmlns:a16="http://schemas.microsoft.com/office/drawing/2014/main" id="{38123830-4F21-4746-A7A3-898D06CB42D4}"/>
                </a:ext>
              </a:extLst>
            </p:cNvPr>
            <p:cNvSpPr/>
            <p:nvPr/>
          </p:nvSpPr>
          <p:spPr>
            <a:xfrm>
              <a:off x="3235799" y="245198"/>
              <a:ext cx="615283" cy="654244"/>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grpSp>
      <p:sp>
        <p:nvSpPr>
          <p:cNvPr id="686" name="Google Shape;686;p23"/>
          <p:cNvSpPr txBox="1">
            <a:spLocks noGrp="1"/>
          </p:cNvSpPr>
          <p:nvPr>
            <p:ph type="title"/>
          </p:nvPr>
        </p:nvSpPr>
        <p:spPr>
          <a:xfrm>
            <a:off x="1978033" y="559767"/>
            <a:ext cx="8211600" cy="763600"/>
          </a:xfrm>
          <a:prstGeom prst="rect">
            <a:avLst/>
          </a:prstGeom>
        </p:spPr>
        <p:txBody>
          <a:bodyPr spcFirstLastPara="1">
            <a:noAutofit/>
          </a:bodyPr>
          <a:lstStyle>
            <a:lvl1pPr lvl="0" rtl="0">
              <a:spcBef>
                <a:spcPts val="0"/>
              </a:spcBef>
              <a:spcAft>
                <a:spcPts val="0"/>
              </a:spcAft>
              <a:buSzPts val="3000"/>
              <a:buNone/>
              <a:defRPr sz="3008"/>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73274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46"/>
        <p:cNvGrpSpPr/>
        <p:nvPr/>
      </p:nvGrpSpPr>
      <p:grpSpPr>
        <a:xfrm>
          <a:off x="0" y="0"/>
          <a:ext cx="0" cy="0"/>
          <a:chOff x="0" y="0"/>
          <a:chExt cx="0" cy="0"/>
        </a:xfrm>
      </p:grpSpPr>
      <p:sp>
        <p:nvSpPr>
          <p:cNvPr id="2" name="Google Shape;947;p28">
            <a:extLst>
              <a:ext uri="{FF2B5EF4-FFF2-40B4-BE49-F238E27FC236}">
                <a16:creationId xmlns:a16="http://schemas.microsoft.com/office/drawing/2014/main" id="{00FEDA24-0A31-9F9C-19EE-9ED7252548E8}"/>
              </a:ext>
            </a:extLst>
          </p:cNvPr>
          <p:cNvSpPr/>
          <p:nvPr/>
        </p:nvSpPr>
        <p:spPr>
          <a:xfrm rot="10800000">
            <a:off x="7024688" y="-93663"/>
            <a:ext cx="5235575" cy="481488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 name="Google Shape;948;p28">
            <a:extLst>
              <a:ext uri="{FF2B5EF4-FFF2-40B4-BE49-F238E27FC236}">
                <a16:creationId xmlns:a16="http://schemas.microsoft.com/office/drawing/2014/main" id="{B50765C7-C5BB-EEAE-C37D-E1D4D9F752CD}"/>
              </a:ext>
            </a:extLst>
          </p:cNvPr>
          <p:cNvSpPr/>
          <p:nvPr/>
        </p:nvSpPr>
        <p:spPr>
          <a:xfrm>
            <a:off x="-101600" y="2057400"/>
            <a:ext cx="5322888" cy="489426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4" name="Google Shape;949;p28">
            <a:extLst>
              <a:ext uri="{FF2B5EF4-FFF2-40B4-BE49-F238E27FC236}">
                <a16:creationId xmlns:a16="http://schemas.microsoft.com/office/drawing/2014/main" id="{52D71227-2007-FCDE-7A2F-024700A00A2F}"/>
              </a:ext>
            </a:extLst>
          </p:cNvPr>
          <p:cNvSpPr/>
          <p:nvPr/>
        </p:nvSpPr>
        <p:spPr>
          <a:xfrm rot="19231522">
            <a:off x="10693400" y="2139950"/>
            <a:ext cx="277813" cy="292100"/>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5" name="Google Shape;950;p28">
            <a:extLst>
              <a:ext uri="{FF2B5EF4-FFF2-40B4-BE49-F238E27FC236}">
                <a16:creationId xmlns:a16="http://schemas.microsoft.com/office/drawing/2014/main" id="{56F208E6-C6B1-DC18-01D8-232D44820121}"/>
              </a:ext>
            </a:extLst>
          </p:cNvPr>
          <p:cNvSpPr/>
          <p:nvPr/>
        </p:nvSpPr>
        <p:spPr>
          <a:xfrm rot="10800000">
            <a:off x="11555413" y="3694113"/>
            <a:ext cx="433387" cy="45402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6" name="Google Shape;951;p28">
            <a:extLst>
              <a:ext uri="{FF2B5EF4-FFF2-40B4-BE49-F238E27FC236}">
                <a16:creationId xmlns:a16="http://schemas.microsoft.com/office/drawing/2014/main" id="{14F3E2A7-DF4D-130B-4BD6-EEB3F1138C23}"/>
              </a:ext>
            </a:extLst>
          </p:cNvPr>
          <p:cNvSpPr/>
          <p:nvPr/>
        </p:nvSpPr>
        <p:spPr>
          <a:xfrm rot="10800000">
            <a:off x="9996488" y="6183313"/>
            <a:ext cx="303212" cy="3238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7" name="Google Shape;952;p28">
            <a:extLst>
              <a:ext uri="{FF2B5EF4-FFF2-40B4-BE49-F238E27FC236}">
                <a16:creationId xmlns:a16="http://schemas.microsoft.com/office/drawing/2014/main" id="{A10E415A-DB78-4B6D-9EF2-67F01C4E98F4}"/>
              </a:ext>
            </a:extLst>
          </p:cNvPr>
          <p:cNvSpPr/>
          <p:nvPr/>
        </p:nvSpPr>
        <p:spPr>
          <a:xfrm rot="10800000">
            <a:off x="1651000" y="363538"/>
            <a:ext cx="431800" cy="45402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8" name="Google Shape;953;p28">
            <a:extLst>
              <a:ext uri="{FF2B5EF4-FFF2-40B4-BE49-F238E27FC236}">
                <a16:creationId xmlns:a16="http://schemas.microsoft.com/office/drawing/2014/main" id="{2BE6E654-D66D-F123-D9B1-D357A2DC4F35}"/>
              </a:ext>
            </a:extLst>
          </p:cNvPr>
          <p:cNvSpPr/>
          <p:nvPr/>
        </p:nvSpPr>
        <p:spPr>
          <a:xfrm rot="10800000">
            <a:off x="160338" y="2940050"/>
            <a:ext cx="303212" cy="325438"/>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9" name="Google Shape;954;p28">
            <a:extLst>
              <a:ext uri="{FF2B5EF4-FFF2-40B4-BE49-F238E27FC236}">
                <a16:creationId xmlns:a16="http://schemas.microsoft.com/office/drawing/2014/main" id="{D67BE6EB-B0D6-DFC4-2933-2C7541A8D4EC}"/>
              </a:ext>
            </a:extLst>
          </p:cNvPr>
          <p:cNvSpPr/>
          <p:nvPr/>
        </p:nvSpPr>
        <p:spPr>
          <a:xfrm rot="10800000">
            <a:off x="1581150" y="4203700"/>
            <a:ext cx="304800" cy="3238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0" name="Google Shape;955;p28">
            <a:extLst>
              <a:ext uri="{FF2B5EF4-FFF2-40B4-BE49-F238E27FC236}">
                <a16:creationId xmlns:a16="http://schemas.microsoft.com/office/drawing/2014/main" id="{D9350620-E3E8-E046-1F60-224A166088B5}"/>
              </a:ext>
            </a:extLst>
          </p:cNvPr>
          <p:cNvSpPr/>
          <p:nvPr/>
        </p:nvSpPr>
        <p:spPr>
          <a:xfrm rot="10800000">
            <a:off x="10299700" y="1860550"/>
            <a:ext cx="304800" cy="3238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1" name="Google Shape;956;p28">
            <a:extLst>
              <a:ext uri="{FF2B5EF4-FFF2-40B4-BE49-F238E27FC236}">
                <a16:creationId xmlns:a16="http://schemas.microsoft.com/office/drawing/2014/main" id="{9FE5B956-E16B-38D0-AB3B-78A152D3D6F4}"/>
              </a:ext>
            </a:extLst>
          </p:cNvPr>
          <p:cNvSpPr/>
          <p:nvPr/>
        </p:nvSpPr>
        <p:spPr>
          <a:xfrm rot="10800000" flipH="1">
            <a:off x="1327150" y="2616200"/>
            <a:ext cx="101600" cy="68263"/>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2" name="Google Shape;957;p28">
            <a:extLst>
              <a:ext uri="{FF2B5EF4-FFF2-40B4-BE49-F238E27FC236}">
                <a16:creationId xmlns:a16="http://schemas.microsoft.com/office/drawing/2014/main" id="{45791647-3DB5-3EA1-3506-30FED5DAA2C3}"/>
              </a:ext>
            </a:extLst>
          </p:cNvPr>
          <p:cNvSpPr/>
          <p:nvPr/>
        </p:nvSpPr>
        <p:spPr>
          <a:xfrm rot="10800000" flipH="1">
            <a:off x="1530350" y="2819400"/>
            <a:ext cx="101600" cy="68263"/>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3" name="Google Shape;958;p28">
            <a:extLst>
              <a:ext uri="{FF2B5EF4-FFF2-40B4-BE49-F238E27FC236}">
                <a16:creationId xmlns:a16="http://schemas.microsoft.com/office/drawing/2014/main" id="{F7B4ACDF-D981-2201-C1FC-1421200E0E27}"/>
              </a:ext>
            </a:extLst>
          </p:cNvPr>
          <p:cNvSpPr/>
          <p:nvPr/>
        </p:nvSpPr>
        <p:spPr>
          <a:xfrm rot="10800000" flipH="1">
            <a:off x="261938" y="1697038"/>
            <a:ext cx="101600" cy="6667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4" name="Google Shape;959;p28">
            <a:extLst>
              <a:ext uri="{FF2B5EF4-FFF2-40B4-BE49-F238E27FC236}">
                <a16:creationId xmlns:a16="http://schemas.microsoft.com/office/drawing/2014/main" id="{D0BC1642-73F1-CFB5-14E8-7798ADF9A004}"/>
              </a:ext>
            </a:extLst>
          </p:cNvPr>
          <p:cNvSpPr/>
          <p:nvPr/>
        </p:nvSpPr>
        <p:spPr>
          <a:xfrm rot="10800000" flipH="1">
            <a:off x="939800" y="557213"/>
            <a:ext cx="101600" cy="6667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5" name="Google Shape;960;p28">
            <a:extLst>
              <a:ext uri="{FF2B5EF4-FFF2-40B4-BE49-F238E27FC236}">
                <a16:creationId xmlns:a16="http://schemas.microsoft.com/office/drawing/2014/main" id="{1D14D5EE-E4F8-A3C8-B62E-B7AAFC74950B}"/>
              </a:ext>
            </a:extLst>
          </p:cNvPr>
          <p:cNvSpPr/>
          <p:nvPr/>
        </p:nvSpPr>
        <p:spPr>
          <a:xfrm rot="10800000" flipH="1">
            <a:off x="425450" y="4932363"/>
            <a:ext cx="101600" cy="68262"/>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6" name="Google Shape;961;p28">
            <a:extLst>
              <a:ext uri="{FF2B5EF4-FFF2-40B4-BE49-F238E27FC236}">
                <a16:creationId xmlns:a16="http://schemas.microsoft.com/office/drawing/2014/main" id="{E5E08257-0CFA-288B-00AF-ED72EC77714E}"/>
              </a:ext>
            </a:extLst>
          </p:cNvPr>
          <p:cNvSpPr/>
          <p:nvPr/>
        </p:nvSpPr>
        <p:spPr>
          <a:xfrm rot="10800000" flipH="1">
            <a:off x="642938" y="5154613"/>
            <a:ext cx="101600" cy="6667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7" name="Google Shape;962;p28">
            <a:extLst>
              <a:ext uri="{FF2B5EF4-FFF2-40B4-BE49-F238E27FC236}">
                <a16:creationId xmlns:a16="http://schemas.microsoft.com/office/drawing/2014/main" id="{0A4EF718-C7A8-26C3-3733-73AE8A8A5D4F}"/>
              </a:ext>
            </a:extLst>
          </p:cNvPr>
          <p:cNvSpPr/>
          <p:nvPr/>
        </p:nvSpPr>
        <p:spPr>
          <a:xfrm rot="10800000" flipH="1">
            <a:off x="363538" y="5580063"/>
            <a:ext cx="101600" cy="6667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8" name="Google Shape;963;p28">
            <a:extLst>
              <a:ext uri="{FF2B5EF4-FFF2-40B4-BE49-F238E27FC236}">
                <a16:creationId xmlns:a16="http://schemas.microsoft.com/office/drawing/2014/main" id="{FECBA173-7498-07DE-3951-2390D0237DEB}"/>
              </a:ext>
            </a:extLst>
          </p:cNvPr>
          <p:cNvSpPr/>
          <p:nvPr/>
        </p:nvSpPr>
        <p:spPr>
          <a:xfrm rot="10800000" flipH="1">
            <a:off x="11352213" y="6116638"/>
            <a:ext cx="101600" cy="6667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9" name="Google Shape;964;p28">
            <a:extLst>
              <a:ext uri="{FF2B5EF4-FFF2-40B4-BE49-F238E27FC236}">
                <a16:creationId xmlns:a16="http://schemas.microsoft.com/office/drawing/2014/main" id="{B6D8B53F-8F95-37B9-56C8-CA108E30DD56}"/>
              </a:ext>
            </a:extLst>
          </p:cNvPr>
          <p:cNvSpPr/>
          <p:nvPr/>
        </p:nvSpPr>
        <p:spPr>
          <a:xfrm rot="10800000" flipH="1">
            <a:off x="10698163" y="3887788"/>
            <a:ext cx="101600" cy="6667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0" name="Google Shape;965;p28">
            <a:extLst>
              <a:ext uri="{FF2B5EF4-FFF2-40B4-BE49-F238E27FC236}">
                <a16:creationId xmlns:a16="http://schemas.microsoft.com/office/drawing/2014/main" id="{D2A0DF8A-BD56-ACFE-B295-1E364B3F6D58}"/>
              </a:ext>
            </a:extLst>
          </p:cNvPr>
          <p:cNvSpPr/>
          <p:nvPr/>
        </p:nvSpPr>
        <p:spPr>
          <a:xfrm rot="10800000" flipH="1">
            <a:off x="11830050" y="1493838"/>
            <a:ext cx="101600" cy="6667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1" name="Google Shape;966;p28">
            <a:extLst>
              <a:ext uri="{FF2B5EF4-FFF2-40B4-BE49-F238E27FC236}">
                <a16:creationId xmlns:a16="http://schemas.microsoft.com/office/drawing/2014/main" id="{DB1C9F4D-F938-65AA-24B4-375C6FE6BEF4}"/>
              </a:ext>
            </a:extLst>
          </p:cNvPr>
          <p:cNvSpPr/>
          <p:nvPr/>
        </p:nvSpPr>
        <p:spPr>
          <a:xfrm rot="10800000" flipH="1">
            <a:off x="11555413" y="1141413"/>
            <a:ext cx="103187" cy="6667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2" name="Google Shape;967;p28">
            <a:extLst>
              <a:ext uri="{FF2B5EF4-FFF2-40B4-BE49-F238E27FC236}">
                <a16:creationId xmlns:a16="http://schemas.microsoft.com/office/drawing/2014/main" id="{62EEEFE0-265A-991A-FE49-361673C8DB68}"/>
              </a:ext>
            </a:extLst>
          </p:cNvPr>
          <p:cNvSpPr/>
          <p:nvPr/>
        </p:nvSpPr>
        <p:spPr>
          <a:xfrm rot="10800000" flipH="1">
            <a:off x="11453813" y="5438775"/>
            <a:ext cx="101600" cy="6667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Tree>
    <p:extLst>
      <p:ext uri="{BB962C8B-B14F-4D97-AF65-F5344CB8AC3E}">
        <p14:creationId xmlns:p14="http://schemas.microsoft.com/office/powerpoint/2010/main" val="129696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968"/>
        <p:cNvGrpSpPr/>
        <p:nvPr/>
      </p:nvGrpSpPr>
      <p:grpSpPr>
        <a:xfrm>
          <a:off x="0" y="0"/>
          <a:ext cx="0" cy="0"/>
          <a:chOff x="0" y="0"/>
          <a:chExt cx="0" cy="0"/>
        </a:xfrm>
      </p:grpSpPr>
      <p:grpSp>
        <p:nvGrpSpPr>
          <p:cNvPr id="2" name="Google Shape;969;p29">
            <a:extLst>
              <a:ext uri="{FF2B5EF4-FFF2-40B4-BE49-F238E27FC236}">
                <a16:creationId xmlns:a16="http://schemas.microsoft.com/office/drawing/2014/main" id="{A8ABFC04-D54C-592E-5E23-7E36F42B9DCA}"/>
              </a:ext>
            </a:extLst>
          </p:cNvPr>
          <p:cNvGrpSpPr>
            <a:grpSpLocks/>
          </p:cNvGrpSpPr>
          <p:nvPr/>
        </p:nvGrpSpPr>
        <p:grpSpPr bwMode="auto">
          <a:xfrm rot="5400000">
            <a:off x="9547226" y="171450"/>
            <a:ext cx="2654300" cy="2466975"/>
            <a:chOff x="817100" y="238125"/>
            <a:chExt cx="5912375" cy="5495644"/>
          </a:xfrm>
        </p:grpSpPr>
        <p:sp>
          <p:nvSpPr>
            <p:cNvPr id="3" name="Google Shape;970;p29">
              <a:extLst>
                <a:ext uri="{FF2B5EF4-FFF2-40B4-BE49-F238E27FC236}">
                  <a16:creationId xmlns:a16="http://schemas.microsoft.com/office/drawing/2014/main" id="{C80EFC47-072B-EA8F-AD3E-63DFE31696B4}"/>
                </a:ext>
              </a:extLst>
            </p:cNvPr>
            <p:cNvSpPr/>
            <p:nvPr/>
          </p:nvSpPr>
          <p:spPr>
            <a:xfrm>
              <a:off x="817102" y="1543079"/>
              <a:ext cx="756727" cy="534003"/>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4" name="Google Shape;971;p29">
              <a:extLst>
                <a:ext uri="{FF2B5EF4-FFF2-40B4-BE49-F238E27FC236}">
                  <a16:creationId xmlns:a16="http://schemas.microsoft.com/office/drawing/2014/main" id="{27999707-0A18-4610-EC56-DEFD3DF5F9CF}"/>
                </a:ext>
              </a:extLst>
            </p:cNvPr>
            <p:cNvSpPr/>
            <p:nvPr/>
          </p:nvSpPr>
          <p:spPr>
            <a:xfrm>
              <a:off x="848925" y="326538"/>
              <a:ext cx="608211" cy="466811"/>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5" name="Google Shape;972;p29">
              <a:extLst>
                <a:ext uri="{FF2B5EF4-FFF2-40B4-BE49-F238E27FC236}">
                  <a16:creationId xmlns:a16="http://schemas.microsoft.com/office/drawing/2014/main" id="{DB9B60F9-32B6-1804-4207-6CEF7D288086}"/>
                </a:ext>
              </a:extLst>
            </p:cNvPr>
            <p:cNvSpPr/>
            <p:nvPr/>
          </p:nvSpPr>
          <p:spPr>
            <a:xfrm>
              <a:off x="2174967" y="853468"/>
              <a:ext cx="374828" cy="251089"/>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6" name="Google Shape;973;p29">
              <a:extLst>
                <a:ext uri="{FF2B5EF4-FFF2-40B4-BE49-F238E27FC236}">
                  <a16:creationId xmlns:a16="http://schemas.microsoft.com/office/drawing/2014/main" id="{905BFA06-21DE-8D5E-9751-70D70340C7C3}"/>
                </a:ext>
              </a:extLst>
            </p:cNvPr>
            <p:cNvSpPr/>
            <p:nvPr/>
          </p:nvSpPr>
          <p:spPr>
            <a:xfrm>
              <a:off x="1032803" y="3435077"/>
              <a:ext cx="374828" cy="24755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7" name="Google Shape;974;p29">
              <a:extLst>
                <a:ext uri="{FF2B5EF4-FFF2-40B4-BE49-F238E27FC236}">
                  <a16:creationId xmlns:a16="http://schemas.microsoft.com/office/drawing/2014/main" id="{5A5782B3-B25B-8CA4-0933-4DEB64B1E06C}"/>
                </a:ext>
              </a:extLst>
            </p:cNvPr>
            <p:cNvSpPr/>
            <p:nvPr/>
          </p:nvSpPr>
          <p:spPr>
            <a:xfrm>
              <a:off x="4664389" y="492752"/>
              <a:ext cx="487983" cy="31474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8" name="Google Shape;975;p29">
              <a:extLst>
                <a:ext uri="{FF2B5EF4-FFF2-40B4-BE49-F238E27FC236}">
                  <a16:creationId xmlns:a16="http://schemas.microsoft.com/office/drawing/2014/main" id="{BF0D529D-B852-32B8-1B9A-76DFA61ECE54}"/>
                </a:ext>
              </a:extLst>
            </p:cNvPr>
            <p:cNvSpPr/>
            <p:nvPr/>
          </p:nvSpPr>
          <p:spPr>
            <a:xfrm>
              <a:off x="3356028" y="1511248"/>
              <a:ext cx="442013" cy="29352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9" name="Google Shape;976;p29">
              <a:extLst>
                <a:ext uri="{FF2B5EF4-FFF2-40B4-BE49-F238E27FC236}">
                  <a16:creationId xmlns:a16="http://schemas.microsoft.com/office/drawing/2014/main" id="{F4D1F2B4-51FF-7610-A26F-A4BE8953B6EE}"/>
                </a:ext>
              </a:extLst>
            </p:cNvPr>
            <p:cNvSpPr/>
            <p:nvPr/>
          </p:nvSpPr>
          <p:spPr>
            <a:xfrm>
              <a:off x="1340446" y="5578167"/>
              <a:ext cx="233383" cy="155604"/>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0" name="Google Shape;977;p29">
              <a:extLst>
                <a:ext uri="{FF2B5EF4-FFF2-40B4-BE49-F238E27FC236}">
                  <a16:creationId xmlns:a16="http://schemas.microsoft.com/office/drawing/2014/main" id="{CC639A44-73E6-BD2D-754A-ABDB61041F0E}"/>
                </a:ext>
              </a:extLst>
            </p:cNvPr>
            <p:cNvSpPr/>
            <p:nvPr/>
          </p:nvSpPr>
          <p:spPr>
            <a:xfrm>
              <a:off x="1888542" y="3774578"/>
              <a:ext cx="233383" cy="15560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1" name="Google Shape;978;p29">
              <a:extLst>
                <a:ext uri="{FF2B5EF4-FFF2-40B4-BE49-F238E27FC236}">
                  <a16:creationId xmlns:a16="http://schemas.microsoft.com/office/drawing/2014/main" id="{46C76E0F-BD67-E306-36B1-FF4F885C1C65}"/>
                </a:ext>
              </a:extLst>
            </p:cNvPr>
            <p:cNvSpPr/>
            <p:nvPr/>
          </p:nvSpPr>
          <p:spPr>
            <a:xfrm>
              <a:off x="3356029" y="2918757"/>
              <a:ext cx="233383" cy="155604"/>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2" name="Google Shape;979;p29">
              <a:extLst>
                <a:ext uri="{FF2B5EF4-FFF2-40B4-BE49-F238E27FC236}">
                  <a16:creationId xmlns:a16="http://schemas.microsoft.com/office/drawing/2014/main" id="{5841EAB2-099E-DC96-6052-40DF4E50DC67}"/>
                </a:ext>
              </a:extLst>
            </p:cNvPr>
            <p:cNvSpPr/>
            <p:nvPr/>
          </p:nvSpPr>
          <p:spPr>
            <a:xfrm>
              <a:off x="5548417" y="1645635"/>
              <a:ext cx="233383" cy="155604"/>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3" name="Google Shape;980;p29">
              <a:extLst>
                <a:ext uri="{FF2B5EF4-FFF2-40B4-BE49-F238E27FC236}">
                  <a16:creationId xmlns:a16="http://schemas.microsoft.com/office/drawing/2014/main" id="{60091016-0537-1564-CD48-E4178CE108AE}"/>
                </a:ext>
              </a:extLst>
            </p:cNvPr>
            <p:cNvSpPr/>
            <p:nvPr/>
          </p:nvSpPr>
          <p:spPr>
            <a:xfrm>
              <a:off x="969154" y="5284643"/>
              <a:ext cx="236920" cy="155604"/>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4" name="Google Shape;981;p29">
              <a:extLst>
                <a:ext uri="{FF2B5EF4-FFF2-40B4-BE49-F238E27FC236}">
                  <a16:creationId xmlns:a16="http://schemas.microsoft.com/office/drawing/2014/main" id="{85FBAB4D-9E7E-E8BE-E5D5-4282DF82B01B}"/>
                </a:ext>
              </a:extLst>
            </p:cNvPr>
            <p:cNvSpPr/>
            <p:nvPr/>
          </p:nvSpPr>
          <p:spPr>
            <a:xfrm>
              <a:off x="1276796" y="4856732"/>
              <a:ext cx="233383" cy="155604"/>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5" name="Google Shape;982;p29">
              <a:extLst>
                <a:ext uri="{FF2B5EF4-FFF2-40B4-BE49-F238E27FC236}">
                  <a16:creationId xmlns:a16="http://schemas.microsoft.com/office/drawing/2014/main" id="{D6E5272E-3651-958D-0A40-5E028BB531E9}"/>
                </a:ext>
              </a:extLst>
            </p:cNvPr>
            <p:cNvSpPr/>
            <p:nvPr/>
          </p:nvSpPr>
          <p:spPr>
            <a:xfrm>
              <a:off x="5880810" y="1246016"/>
              <a:ext cx="236918" cy="155604"/>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6" name="Google Shape;983;p29">
              <a:extLst>
                <a:ext uri="{FF2B5EF4-FFF2-40B4-BE49-F238E27FC236}">
                  <a16:creationId xmlns:a16="http://schemas.microsoft.com/office/drawing/2014/main" id="{4AAB04C4-774B-7059-A158-E7EF24D5EF69}"/>
                </a:ext>
              </a:extLst>
            </p:cNvPr>
            <p:cNvSpPr/>
            <p:nvPr/>
          </p:nvSpPr>
          <p:spPr>
            <a:xfrm>
              <a:off x="5311496" y="1246017"/>
              <a:ext cx="236920" cy="155604"/>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7" name="Google Shape;984;p29">
              <a:extLst>
                <a:ext uri="{FF2B5EF4-FFF2-40B4-BE49-F238E27FC236}">
                  <a16:creationId xmlns:a16="http://schemas.microsoft.com/office/drawing/2014/main" id="{2AF3C2AE-CE4B-F631-8A35-3CE2D31E4494}"/>
                </a:ext>
              </a:extLst>
            </p:cNvPr>
            <p:cNvSpPr/>
            <p:nvPr/>
          </p:nvSpPr>
          <p:spPr>
            <a:xfrm>
              <a:off x="6496094" y="492752"/>
              <a:ext cx="233383" cy="155604"/>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8" name="Google Shape;985;p29">
              <a:extLst>
                <a:ext uri="{FF2B5EF4-FFF2-40B4-BE49-F238E27FC236}">
                  <a16:creationId xmlns:a16="http://schemas.microsoft.com/office/drawing/2014/main" id="{3F0CC200-13EB-50E6-5C1E-1DCBE2FE245A}"/>
                </a:ext>
              </a:extLst>
            </p:cNvPr>
            <p:cNvSpPr/>
            <p:nvPr/>
          </p:nvSpPr>
          <p:spPr>
            <a:xfrm>
              <a:off x="1828428" y="2253903"/>
              <a:ext cx="640035" cy="67192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19" name="Google Shape;986;p29">
              <a:extLst>
                <a:ext uri="{FF2B5EF4-FFF2-40B4-BE49-F238E27FC236}">
                  <a16:creationId xmlns:a16="http://schemas.microsoft.com/office/drawing/2014/main" id="{0B0A9316-39B3-28D9-DB39-C3E90676B16A}"/>
                </a:ext>
              </a:extLst>
            </p:cNvPr>
            <p:cNvSpPr/>
            <p:nvPr/>
          </p:nvSpPr>
          <p:spPr>
            <a:xfrm>
              <a:off x="3246406" y="241663"/>
              <a:ext cx="611748" cy="65424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grpSp>
      <p:grpSp>
        <p:nvGrpSpPr>
          <p:cNvPr id="20" name="Google Shape;987;p29">
            <a:extLst>
              <a:ext uri="{FF2B5EF4-FFF2-40B4-BE49-F238E27FC236}">
                <a16:creationId xmlns:a16="http://schemas.microsoft.com/office/drawing/2014/main" id="{FD2C35A3-F28B-8843-7544-AD0F69FF0B02}"/>
              </a:ext>
            </a:extLst>
          </p:cNvPr>
          <p:cNvGrpSpPr>
            <a:grpSpLocks/>
          </p:cNvGrpSpPr>
          <p:nvPr/>
        </p:nvGrpSpPr>
        <p:grpSpPr bwMode="auto">
          <a:xfrm rot="10800000" flipH="1">
            <a:off x="90488" y="4316413"/>
            <a:ext cx="2654300" cy="2466975"/>
            <a:chOff x="817100" y="238125"/>
            <a:chExt cx="5912375" cy="5495644"/>
          </a:xfrm>
        </p:grpSpPr>
        <p:sp>
          <p:nvSpPr>
            <p:cNvPr id="21" name="Google Shape;988;p29">
              <a:extLst>
                <a:ext uri="{FF2B5EF4-FFF2-40B4-BE49-F238E27FC236}">
                  <a16:creationId xmlns:a16="http://schemas.microsoft.com/office/drawing/2014/main" id="{E75E318F-A33C-C5D1-D2A1-006896B33205}"/>
                </a:ext>
              </a:extLst>
            </p:cNvPr>
            <p:cNvSpPr/>
            <p:nvPr/>
          </p:nvSpPr>
          <p:spPr>
            <a:xfrm>
              <a:off x="813563" y="1546612"/>
              <a:ext cx="756727" cy="53400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2" name="Google Shape;989;p29">
              <a:extLst>
                <a:ext uri="{FF2B5EF4-FFF2-40B4-BE49-F238E27FC236}">
                  <a16:creationId xmlns:a16="http://schemas.microsoft.com/office/drawing/2014/main" id="{28A8591C-EC9C-A867-CF3A-81230C6FFD14}"/>
                </a:ext>
              </a:extLst>
            </p:cNvPr>
            <p:cNvSpPr/>
            <p:nvPr/>
          </p:nvSpPr>
          <p:spPr>
            <a:xfrm>
              <a:off x="845389" y="333610"/>
              <a:ext cx="608211" cy="470347"/>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3" name="Google Shape;990;p29">
              <a:extLst>
                <a:ext uri="{FF2B5EF4-FFF2-40B4-BE49-F238E27FC236}">
                  <a16:creationId xmlns:a16="http://schemas.microsoft.com/office/drawing/2014/main" id="{4F75170F-EA86-1A11-3E32-3E711088979C}"/>
                </a:ext>
              </a:extLst>
            </p:cNvPr>
            <p:cNvSpPr/>
            <p:nvPr/>
          </p:nvSpPr>
          <p:spPr>
            <a:xfrm>
              <a:off x="2171429" y="853467"/>
              <a:ext cx="374828" cy="24755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4" name="Google Shape;991;p29">
              <a:extLst>
                <a:ext uri="{FF2B5EF4-FFF2-40B4-BE49-F238E27FC236}">
                  <a16:creationId xmlns:a16="http://schemas.microsoft.com/office/drawing/2014/main" id="{A9D4D542-5CD6-2F0A-5D7D-4E17D2977C90}"/>
                </a:ext>
              </a:extLst>
            </p:cNvPr>
            <p:cNvSpPr/>
            <p:nvPr/>
          </p:nvSpPr>
          <p:spPr>
            <a:xfrm>
              <a:off x="1029267" y="3449222"/>
              <a:ext cx="378363" cy="244016"/>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5" name="Google Shape;992;p29">
              <a:extLst>
                <a:ext uri="{FF2B5EF4-FFF2-40B4-BE49-F238E27FC236}">
                  <a16:creationId xmlns:a16="http://schemas.microsoft.com/office/drawing/2014/main" id="{EB4D753F-9129-7515-6916-652C43073D04}"/>
                </a:ext>
              </a:extLst>
            </p:cNvPr>
            <p:cNvSpPr/>
            <p:nvPr/>
          </p:nvSpPr>
          <p:spPr>
            <a:xfrm>
              <a:off x="4653778" y="485677"/>
              <a:ext cx="487983" cy="318281"/>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6" name="Google Shape;993;p29">
              <a:extLst>
                <a:ext uri="{FF2B5EF4-FFF2-40B4-BE49-F238E27FC236}">
                  <a16:creationId xmlns:a16="http://schemas.microsoft.com/office/drawing/2014/main" id="{335873EE-65B7-262C-4623-6976CD2124CC}"/>
                </a:ext>
              </a:extLst>
            </p:cNvPr>
            <p:cNvSpPr/>
            <p:nvPr/>
          </p:nvSpPr>
          <p:spPr>
            <a:xfrm>
              <a:off x="3341882" y="1521858"/>
              <a:ext cx="442013" cy="286451"/>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7" name="Google Shape;994;p29">
              <a:extLst>
                <a:ext uri="{FF2B5EF4-FFF2-40B4-BE49-F238E27FC236}">
                  <a16:creationId xmlns:a16="http://schemas.microsoft.com/office/drawing/2014/main" id="{03E6C2FE-DCD5-ACDF-E3DC-8A4C54047F4E}"/>
                </a:ext>
              </a:extLst>
            </p:cNvPr>
            <p:cNvSpPr/>
            <p:nvPr/>
          </p:nvSpPr>
          <p:spPr>
            <a:xfrm>
              <a:off x="1336907" y="5578165"/>
              <a:ext cx="236920" cy="155604"/>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8" name="Google Shape;995;p29">
              <a:extLst>
                <a:ext uri="{FF2B5EF4-FFF2-40B4-BE49-F238E27FC236}">
                  <a16:creationId xmlns:a16="http://schemas.microsoft.com/office/drawing/2014/main" id="{F0BCDD4F-83C2-2EB2-B378-7708AB2C130B}"/>
                </a:ext>
              </a:extLst>
            </p:cNvPr>
            <p:cNvSpPr/>
            <p:nvPr/>
          </p:nvSpPr>
          <p:spPr>
            <a:xfrm>
              <a:off x="1888540" y="3774575"/>
              <a:ext cx="233383" cy="15560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29" name="Google Shape;996;p29">
              <a:extLst>
                <a:ext uri="{FF2B5EF4-FFF2-40B4-BE49-F238E27FC236}">
                  <a16:creationId xmlns:a16="http://schemas.microsoft.com/office/drawing/2014/main" id="{406DE7AF-A4E1-A0CE-0CC3-F50D7F662A47}"/>
                </a:ext>
              </a:extLst>
            </p:cNvPr>
            <p:cNvSpPr/>
            <p:nvPr/>
          </p:nvSpPr>
          <p:spPr>
            <a:xfrm>
              <a:off x="3348954" y="2918754"/>
              <a:ext cx="236918" cy="155604"/>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0" name="Google Shape;997;p29">
              <a:extLst>
                <a:ext uri="{FF2B5EF4-FFF2-40B4-BE49-F238E27FC236}">
                  <a16:creationId xmlns:a16="http://schemas.microsoft.com/office/drawing/2014/main" id="{D7C295DA-6F9A-8602-9635-AE3117CBA0FA}"/>
                </a:ext>
              </a:extLst>
            </p:cNvPr>
            <p:cNvSpPr/>
            <p:nvPr/>
          </p:nvSpPr>
          <p:spPr>
            <a:xfrm>
              <a:off x="5541342" y="1645632"/>
              <a:ext cx="236918" cy="155604"/>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1" name="Google Shape;998;p29">
              <a:extLst>
                <a:ext uri="{FF2B5EF4-FFF2-40B4-BE49-F238E27FC236}">
                  <a16:creationId xmlns:a16="http://schemas.microsoft.com/office/drawing/2014/main" id="{0CEC26C0-BD3A-70F9-6851-5CB3D84162B2}"/>
                </a:ext>
              </a:extLst>
            </p:cNvPr>
            <p:cNvSpPr/>
            <p:nvPr/>
          </p:nvSpPr>
          <p:spPr>
            <a:xfrm>
              <a:off x="969152" y="5284641"/>
              <a:ext cx="233383" cy="155604"/>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2" name="Google Shape;999;p29">
              <a:extLst>
                <a:ext uri="{FF2B5EF4-FFF2-40B4-BE49-F238E27FC236}">
                  <a16:creationId xmlns:a16="http://schemas.microsoft.com/office/drawing/2014/main" id="{4C87B5A4-2BDA-350E-2227-E4D9A1EA516A}"/>
                </a:ext>
              </a:extLst>
            </p:cNvPr>
            <p:cNvSpPr/>
            <p:nvPr/>
          </p:nvSpPr>
          <p:spPr>
            <a:xfrm>
              <a:off x="1269722" y="4863802"/>
              <a:ext cx="236918" cy="152068"/>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3" name="Google Shape;1000;p29">
              <a:extLst>
                <a:ext uri="{FF2B5EF4-FFF2-40B4-BE49-F238E27FC236}">
                  <a16:creationId xmlns:a16="http://schemas.microsoft.com/office/drawing/2014/main" id="{0695FE5B-8DB2-109D-B195-5BC38FE97F8D}"/>
                </a:ext>
              </a:extLst>
            </p:cNvPr>
            <p:cNvSpPr/>
            <p:nvPr/>
          </p:nvSpPr>
          <p:spPr>
            <a:xfrm>
              <a:off x="5877272" y="1246014"/>
              <a:ext cx="236920" cy="155604"/>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4" name="Google Shape;1001;p29">
              <a:extLst>
                <a:ext uri="{FF2B5EF4-FFF2-40B4-BE49-F238E27FC236}">
                  <a16:creationId xmlns:a16="http://schemas.microsoft.com/office/drawing/2014/main" id="{D0A478C0-4FAC-801A-FB74-62082B11F4B0}"/>
                </a:ext>
              </a:extLst>
            </p:cNvPr>
            <p:cNvSpPr/>
            <p:nvPr/>
          </p:nvSpPr>
          <p:spPr>
            <a:xfrm>
              <a:off x="5311494" y="1246014"/>
              <a:ext cx="233383" cy="155604"/>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5" name="Google Shape;1002;p29">
              <a:extLst>
                <a:ext uri="{FF2B5EF4-FFF2-40B4-BE49-F238E27FC236}">
                  <a16:creationId xmlns:a16="http://schemas.microsoft.com/office/drawing/2014/main" id="{15591EA3-E4E7-80DD-B3BE-533FFE8466CA}"/>
                </a:ext>
              </a:extLst>
            </p:cNvPr>
            <p:cNvSpPr/>
            <p:nvPr/>
          </p:nvSpPr>
          <p:spPr>
            <a:xfrm>
              <a:off x="6489020" y="492749"/>
              <a:ext cx="236918" cy="155604"/>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6" name="Google Shape;1003;p29">
              <a:extLst>
                <a:ext uri="{FF2B5EF4-FFF2-40B4-BE49-F238E27FC236}">
                  <a16:creationId xmlns:a16="http://schemas.microsoft.com/office/drawing/2014/main" id="{528040E2-9A6C-B773-FB6D-AA1C0673169D}"/>
                </a:ext>
              </a:extLst>
            </p:cNvPr>
            <p:cNvSpPr/>
            <p:nvPr/>
          </p:nvSpPr>
          <p:spPr>
            <a:xfrm>
              <a:off x="1824890" y="2253902"/>
              <a:ext cx="643572" cy="67192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7" name="Google Shape;1004;p29">
              <a:extLst>
                <a:ext uri="{FF2B5EF4-FFF2-40B4-BE49-F238E27FC236}">
                  <a16:creationId xmlns:a16="http://schemas.microsoft.com/office/drawing/2014/main" id="{4D9DC242-FEDA-5790-4F47-E43D9B7944CF}"/>
                </a:ext>
              </a:extLst>
            </p:cNvPr>
            <p:cNvSpPr/>
            <p:nvPr/>
          </p:nvSpPr>
          <p:spPr>
            <a:xfrm>
              <a:off x="3235799" y="245198"/>
              <a:ext cx="615283" cy="654244"/>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grpSp>
      <p:sp>
        <p:nvSpPr>
          <p:cNvPr id="38" name="Google Shape;1005;p29">
            <a:extLst>
              <a:ext uri="{FF2B5EF4-FFF2-40B4-BE49-F238E27FC236}">
                <a16:creationId xmlns:a16="http://schemas.microsoft.com/office/drawing/2014/main" id="{0B6351C4-A3DF-FA19-4AFD-AF418F23EF71}"/>
              </a:ext>
            </a:extLst>
          </p:cNvPr>
          <p:cNvSpPr/>
          <p:nvPr/>
        </p:nvSpPr>
        <p:spPr>
          <a:xfrm flipH="1">
            <a:off x="7024688" y="2136775"/>
            <a:ext cx="5235575" cy="481488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
        <p:nvSpPr>
          <p:cNvPr id="39" name="Google Shape;1006;p29">
            <a:extLst>
              <a:ext uri="{FF2B5EF4-FFF2-40B4-BE49-F238E27FC236}">
                <a16:creationId xmlns:a16="http://schemas.microsoft.com/office/drawing/2014/main" id="{467B8DCB-11F0-DAF1-D39D-A06CD671F8FA}"/>
              </a:ext>
            </a:extLst>
          </p:cNvPr>
          <p:cNvSpPr/>
          <p:nvPr/>
        </p:nvSpPr>
        <p:spPr>
          <a:xfrm rot="10800000" flipH="1">
            <a:off x="-101600" y="-93663"/>
            <a:ext cx="5322888" cy="489426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lIns="91476" tIns="91476" rIns="91476" bIns="91476" anchor="ctr"/>
          <a:lstStyle/>
          <a:p>
            <a:pPr defTabSz="687537" eaLnBrk="1" fontAlgn="auto" hangingPunct="1">
              <a:spcBef>
                <a:spcPts val="0"/>
              </a:spcBef>
              <a:spcAft>
                <a:spcPts val="0"/>
              </a:spcAft>
              <a:buClr>
                <a:srgbClr val="000000"/>
              </a:buClr>
              <a:buFont typeface="Arial"/>
              <a:buNone/>
              <a:defRPr/>
            </a:pPr>
            <a:endParaRPr sz="1429" kern="0">
              <a:solidFill>
                <a:srgbClr val="000000"/>
              </a:solidFill>
              <a:latin typeface="Arial"/>
              <a:cs typeface="Arial"/>
              <a:sym typeface="Arial"/>
            </a:endParaRPr>
          </a:p>
        </p:txBody>
      </p:sp>
    </p:spTree>
    <p:extLst>
      <p:ext uri="{BB962C8B-B14F-4D97-AF65-F5344CB8AC3E}">
        <p14:creationId xmlns:p14="http://schemas.microsoft.com/office/powerpoint/2010/main" val="132946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5BDDD-DE88-CF53-8494-3CB8EF89CE99}"/>
              </a:ext>
            </a:extLst>
          </p:cNvPr>
          <p:cNvSpPr>
            <a:spLocks noGrp="1"/>
          </p:cNvSpPr>
          <p:nvPr>
            <p:ph type="dt" sz="half" idx="10"/>
          </p:nvPr>
        </p:nvSpPr>
        <p:spPr>
          <a:xfrm>
            <a:off x="609600" y="6356350"/>
            <a:ext cx="2844800" cy="365125"/>
          </a:xfrm>
          <a:prstGeom prst="rect">
            <a:avLst/>
          </a:prstGeom>
        </p:spPr>
        <p:txBody>
          <a:bodyPr lIns="91414" tIns="45707" rIns="91414" bIns="45707"/>
          <a:lstStyle>
            <a:lvl1pPr defTabSz="687537" eaLnBrk="1" fontAlgn="auto" hangingPunct="1">
              <a:spcBef>
                <a:spcPts val="0"/>
              </a:spcBef>
              <a:spcAft>
                <a:spcPts val="0"/>
              </a:spcAft>
              <a:buClr>
                <a:srgbClr val="000000"/>
              </a:buClr>
              <a:defRPr sz="1429" kern="0">
                <a:solidFill>
                  <a:srgbClr val="000000"/>
                </a:solidFill>
                <a:latin typeface="Arial"/>
                <a:cs typeface="Arial"/>
                <a:sym typeface="Arial"/>
              </a:defRPr>
            </a:lvl1pPr>
          </a:lstStyle>
          <a:p>
            <a:pPr>
              <a:defRPr/>
            </a:pPr>
            <a:fld id="{A3F886CC-5FC4-4886-ABDB-0BAB859968D2}" type="datetimeFigureOut">
              <a:rPr lang="en-US"/>
              <a:pPr>
                <a:defRPr/>
              </a:pPr>
              <a:t>11/12/2025</a:t>
            </a:fld>
            <a:endParaRPr lang="en-US"/>
          </a:p>
        </p:txBody>
      </p:sp>
      <p:sp>
        <p:nvSpPr>
          <p:cNvPr id="5" name="Footer Placeholder 4">
            <a:extLst>
              <a:ext uri="{FF2B5EF4-FFF2-40B4-BE49-F238E27FC236}">
                <a16:creationId xmlns:a16="http://schemas.microsoft.com/office/drawing/2014/main" id="{38EA6EF5-98BF-0B5E-6FA6-1A95A4B1BB5C}"/>
              </a:ext>
            </a:extLst>
          </p:cNvPr>
          <p:cNvSpPr>
            <a:spLocks noGrp="1"/>
          </p:cNvSpPr>
          <p:nvPr>
            <p:ph type="ftr" sz="quarter" idx="11"/>
          </p:nvPr>
        </p:nvSpPr>
        <p:spPr>
          <a:xfrm>
            <a:off x="4165600" y="6356350"/>
            <a:ext cx="3860800" cy="365125"/>
          </a:xfrm>
          <a:prstGeom prst="rect">
            <a:avLst/>
          </a:prstGeom>
        </p:spPr>
        <p:txBody>
          <a:bodyPr lIns="91414" tIns="45707" rIns="91414" bIns="45707"/>
          <a:lstStyle>
            <a:lvl1pPr defTabSz="687537" eaLnBrk="1" fontAlgn="auto" hangingPunct="1">
              <a:spcBef>
                <a:spcPts val="0"/>
              </a:spcBef>
              <a:spcAft>
                <a:spcPts val="0"/>
              </a:spcAft>
              <a:buClr>
                <a:srgbClr val="000000"/>
              </a:buClr>
              <a:defRPr sz="1429" kern="0">
                <a:solidFill>
                  <a:srgbClr val="000000"/>
                </a:solidFill>
                <a:latin typeface="Arial"/>
                <a:cs typeface="Arial"/>
                <a:sym typeface="Arial"/>
              </a:defRPr>
            </a:lvl1pPr>
          </a:lstStyle>
          <a:p>
            <a:pPr>
              <a:defRPr/>
            </a:pPr>
            <a:endParaRPr lang="en-US"/>
          </a:p>
        </p:txBody>
      </p:sp>
      <p:sp>
        <p:nvSpPr>
          <p:cNvPr id="6" name="Slide Number Placeholder 5">
            <a:extLst>
              <a:ext uri="{FF2B5EF4-FFF2-40B4-BE49-F238E27FC236}">
                <a16:creationId xmlns:a16="http://schemas.microsoft.com/office/drawing/2014/main" id="{83C226FC-0A1A-03C7-D459-265DBED99640}"/>
              </a:ext>
            </a:extLst>
          </p:cNvPr>
          <p:cNvSpPr>
            <a:spLocks noGrp="1"/>
          </p:cNvSpPr>
          <p:nvPr>
            <p:ph type="sldNum" sz="quarter" idx="12"/>
          </p:nvPr>
        </p:nvSpPr>
        <p:spPr/>
        <p:txBody>
          <a:bodyPr/>
          <a:lstStyle>
            <a:lvl1pPr>
              <a:defRPr smtClean="0"/>
            </a:lvl1pPr>
          </a:lstStyle>
          <a:p>
            <a:pPr>
              <a:defRPr/>
            </a:pPr>
            <a:fld id="{4787B39E-42DC-4AED-A7A4-001D06195D5A}" type="slidenum">
              <a:rPr lang="en-US" altLang="en-US"/>
              <a:pPr>
                <a:defRPr/>
              </a:pPr>
              <a:t>‹#›</a:t>
            </a:fld>
            <a:endParaRPr lang="en-US" altLang="en-US"/>
          </a:p>
        </p:txBody>
      </p:sp>
    </p:spTree>
    <p:extLst>
      <p:ext uri="{BB962C8B-B14F-4D97-AF65-F5344CB8AC3E}">
        <p14:creationId xmlns:p14="http://schemas.microsoft.com/office/powerpoint/2010/main" val="262881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94152A-2AA3-E5F7-A775-2B8D043F3094}"/>
              </a:ext>
            </a:extLst>
          </p:cNvPr>
          <p:cNvSpPr>
            <a:spLocks noGrp="1"/>
          </p:cNvSpPr>
          <p:nvPr>
            <p:ph type="dt" sz="half" idx="10"/>
          </p:nvPr>
        </p:nvSpPr>
        <p:spPr>
          <a:xfrm>
            <a:off x="609600" y="6356350"/>
            <a:ext cx="2844800" cy="365125"/>
          </a:xfrm>
          <a:prstGeom prst="rect">
            <a:avLst/>
          </a:prstGeom>
        </p:spPr>
        <p:txBody>
          <a:bodyPr/>
          <a:lstStyle>
            <a:lvl1pPr defTabSz="687537" eaLnBrk="1" fontAlgn="auto" hangingPunct="1">
              <a:spcBef>
                <a:spcPts val="0"/>
              </a:spcBef>
              <a:spcAft>
                <a:spcPts val="0"/>
              </a:spcAft>
              <a:buClr>
                <a:srgbClr val="000000"/>
              </a:buClr>
              <a:defRPr sz="1429" kern="0">
                <a:solidFill>
                  <a:srgbClr val="000000"/>
                </a:solidFill>
                <a:latin typeface="Arial"/>
                <a:cs typeface="Arial"/>
                <a:sym typeface="Arial"/>
              </a:defRPr>
            </a:lvl1pPr>
          </a:lstStyle>
          <a:p>
            <a:pPr>
              <a:defRPr/>
            </a:pPr>
            <a:fld id="{E0A5AF02-B847-4202-9F4D-8789F60448B1}" type="datetimeFigureOut">
              <a:rPr lang="en-US"/>
              <a:pPr>
                <a:defRPr/>
              </a:pPr>
              <a:t>11/12/2025</a:t>
            </a:fld>
            <a:endParaRPr lang="en-US"/>
          </a:p>
        </p:txBody>
      </p:sp>
      <p:sp>
        <p:nvSpPr>
          <p:cNvPr id="3" name="Footer Placeholder 2">
            <a:extLst>
              <a:ext uri="{FF2B5EF4-FFF2-40B4-BE49-F238E27FC236}">
                <a16:creationId xmlns:a16="http://schemas.microsoft.com/office/drawing/2014/main" id="{96DAB359-8D2C-5258-EE0E-F6F83308C927}"/>
              </a:ext>
            </a:extLst>
          </p:cNvPr>
          <p:cNvSpPr>
            <a:spLocks noGrp="1"/>
          </p:cNvSpPr>
          <p:nvPr>
            <p:ph type="ftr" sz="quarter" idx="11"/>
          </p:nvPr>
        </p:nvSpPr>
        <p:spPr>
          <a:xfrm>
            <a:off x="4165600" y="6356350"/>
            <a:ext cx="3860800" cy="365125"/>
          </a:xfrm>
          <a:prstGeom prst="rect">
            <a:avLst/>
          </a:prstGeom>
        </p:spPr>
        <p:txBody>
          <a:bodyPr/>
          <a:lstStyle>
            <a:lvl1pPr defTabSz="687537" eaLnBrk="1" fontAlgn="auto" hangingPunct="1">
              <a:spcBef>
                <a:spcPts val="0"/>
              </a:spcBef>
              <a:spcAft>
                <a:spcPts val="0"/>
              </a:spcAft>
              <a:buClr>
                <a:srgbClr val="000000"/>
              </a:buClr>
              <a:defRPr sz="1429" kern="0">
                <a:solidFill>
                  <a:srgbClr val="000000"/>
                </a:solidFill>
                <a:latin typeface="Arial"/>
                <a:cs typeface="Arial"/>
                <a:sym typeface="Arial"/>
              </a:defRPr>
            </a:lvl1pPr>
          </a:lstStyle>
          <a:p>
            <a:pPr>
              <a:defRPr/>
            </a:pPr>
            <a:endParaRPr lang="en-US"/>
          </a:p>
        </p:txBody>
      </p:sp>
      <p:sp>
        <p:nvSpPr>
          <p:cNvPr id="4" name="Slide Number Placeholder 3">
            <a:extLst>
              <a:ext uri="{FF2B5EF4-FFF2-40B4-BE49-F238E27FC236}">
                <a16:creationId xmlns:a16="http://schemas.microsoft.com/office/drawing/2014/main" id="{E86C46C8-8242-E10C-3ECB-A422601DAE44}"/>
              </a:ext>
            </a:extLst>
          </p:cNvPr>
          <p:cNvSpPr>
            <a:spLocks noGrp="1"/>
          </p:cNvSpPr>
          <p:nvPr>
            <p:ph type="sldNum" sz="quarter" idx="12"/>
          </p:nvPr>
        </p:nvSpPr>
        <p:spPr/>
        <p:txBody>
          <a:bodyPr/>
          <a:lstStyle>
            <a:lvl1pPr>
              <a:defRPr smtClean="0"/>
            </a:lvl1pPr>
          </a:lstStyle>
          <a:p>
            <a:pPr>
              <a:defRPr/>
            </a:pPr>
            <a:fld id="{7156CE34-5885-4694-B105-EAB886FF6741}" type="slidenum">
              <a:rPr lang="en-US" altLang="en-US"/>
              <a:pPr>
                <a:defRPr/>
              </a:pPr>
              <a:t>‹#›</a:t>
            </a:fld>
            <a:endParaRPr lang="en-US" altLang="en-US"/>
          </a:p>
        </p:txBody>
      </p:sp>
    </p:spTree>
    <p:extLst>
      <p:ext uri="{BB962C8B-B14F-4D97-AF65-F5344CB8AC3E}">
        <p14:creationId xmlns:p14="http://schemas.microsoft.com/office/powerpoint/2010/main" val="95011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950967" y="440967"/>
            <a:ext cx="10290400" cy="951200"/>
          </a:xfrm>
          <a:prstGeom prst="rect">
            <a:avLst/>
          </a:prstGeom>
        </p:spPr>
        <p:txBody>
          <a:bodyPr spcFirstLastPara="1" lIns="121705" tIns="121705" rIns="121705" bIns="121705">
            <a:normAutofit/>
          </a:bodyPr>
          <a:lstStyle>
            <a:lvl1pPr lvl="0" algn="ctr">
              <a:spcBef>
                <a:spcPts val="0"/>
              </a:spcBef>
              <a:spcAft>
                <a:spcPts val="0"/>
              </a:spcAft>
              <a:buSzPts val="2800"/>
              <a:buNone/>
              <a:defRPr sz="3835">
                <a:solidFill>
                  <a:srgbClr val="3B3B3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5"/>
          <p:cNvSpPr txBox="1">
            <a:spLocks noGrp="1"/>
          </p:cNvSpPr>
          <p:nvPr>
            <p:ph type="subTitle" idx="1"/>
          </p:nvPr>
        </p:nvSpPr>
        <p:spPr>
          <a:xfrm>
            <a:off x="6462821" y="1884733"/>
            <a:ext cx="3876800" cy="951200"/>
          </a:xfrm>
          <a:prstGeom prst="rect">
            <a:avLst/>
          </a:prstGeom>
        </p:spPr>
        <p:txBody>
          <a:bodyPr lIns="121705" tIns="121705" rIns="121705" bIns="121705">
            <a:normAutofit/>
          </a:bodyPr>
          <a:lstStyle>
            <a:lvl1pPr lvl="0" algn="ctr" rtl="0">
              <a:lnSpc>
                <a:spcPct val="100000"/>
              </a:lnSpc>
              <a:spcBef>
                <a:spcPts val="0"/>
              </a:spcBef>
              <a:spcAft>
                <a:spcPts val="0"/>
              </a:spcAft>
              <a:buClr>
                <a:srgbClr val="2B4C64"/>
              </a:buClr>
              <a:buSzPts val="2000"/>
              <a:buFont typeface="Alfa Slab One"/>
              <a:buNone/>
              <a:defRPr sz="2782">
                <a:solidFill>
                  <a:srgbClr val="E15561"/>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030">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030">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030">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030">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030">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030">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030">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030">
                <a:solidFill>
                  <a:srgbClr val="2B4C64"/>
                </a:solidFill>
                <a:latin typeface="Alfa Slab One"/>
                <a:ea typeface="Alfa Slab One"/>
                <a:cs typeface="Alfa Slab One"/>
                <a:sym typeface="Alfa Slab One"/>
              </a:defRPr>
            </a:lvl9pPr>
          </a:lstStyle>
          <a:p>
            <a:endParaRPr/>
          </a:p>
        </p:txBody>
      </p:sp>
      <p:sp>
        <p:nvSpPr>
          <p:cNvPr id="107" name="Google Shape;107;p5"/>
          <p:cNvSpPr txBox="1">
            <a:spLocks noGrp="1"/>
          </p:cNvSpPr>
          <p:nvPr>
            <p:ph type="subTitle" idx="2"/>
          </p:nvPr>
        </p:nvSpPr>
        <p:spPr>
          <a:xfrm>
            <a:off x="6462821" y="4119933"/>
            <a:ext cx="3876800" cy="951200"/>
          </a:xfrm>
          <a:prstGeom prst="rect">
            <a:avLst/>
          </a:prstGeom>
        </p:spPr>
        <p:txBody>
          <a:bodyPr lIns="121705" tIns="121705" rIns="121705" bIns="121705">
            <a:normAutofit/>
          </a:bodyPr>
          <a:lstStyle>
            <a:lvl1pPr lvl="0" algn="ctr" rtl="0">
              <a:lnSpc>
                <a:spcPct val="100000"/>
              </a:lnSpc>
              <a:spcBef>
                <a:spcPts val="0"/>
              </a:spcBef>
              <a:spcAft>
                <a:spcPts val="0"/>
              </a:spcAft>
              <a:buClr>
                <a:srgbClr val="2B4C64"/>
              </a:buClr>
              <a:buSzPts val="2000"/>
              <a:buFont typeface="Alfa Slab One"/>
              <a:buNone/>
              <a:defRPr sz="2782">
                <a:solidFill>
                  <a:srgbClr val="5587AC"/>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030">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030">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030">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030">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030">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030">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030">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030">
                <a:solidFill>
                  <a:srgbClr val="2B4C64"/>
                </a:solidFill>
                <a:latin typeface="Alfa Slab One"/>
                <a:ea typeface="Alfa Slab One"/>
                <a:cs typeface="Alfa Slab One"/>
                <a:sym typeface="Alfa Slab One"/>
              </a:defRPr>
            </a:lvl9pPr>
          </a:lstStyle>
          <a:p>
            <a:endParaRPr/>
          </a:p>
        </p:txBody>
      </p:sp>
      <p:sp>
        <p:nvSpPr>
          <p:cNvPr id="108" name="Google Shape;108;p5"/>
          <p:cNvSpPr txBox="1">
            <a:spLocks noGrp="1"/>
          </p:cNvSpPr>
          <p:nvPr>
            <p:ph type="subTitle" idx="3"/>
          </p:nvPr>
        </p:nvSpPr>
        <p:spPr>
          <a:xfrm>
            <a:off x="6342021" y="2576433"/>
            <a:ext cx="4118400" cy="1177600"/>
          </a:xfrm>
          <a:prstGeom prst="rect">
            <a:avLst/>
          </a:prstGeom>
        </p:spPr>
        <p:txBody>
          <a:bodyPr lIns="121705" tIns="121705" rIns="121705" bIns="121705">
            <a:normAutofit/>
          </a:bodyPr>
          <a:lstStyle>
            <a:lvl1pPr lvl="0" algn="ctr" rtl="0">
              <a:lnSpc>
                <a:spcPct val="100000"/>
              </a:lnSpc>
              <a:spcBef>
                <a:spcPts val="0"/>
              </a:spcBef>
              <a:spcAft>
                <a:spcPts val="0"/>
              </a:spcAft>
              <a:buSzPts val="1600"/>
              <a:buNone/>
              <a:defRPr sz="1579">
                <a:solidFill>
                  <a:srgbClr val="3B3B3B"/>
                </a:solidFill>
              </a:defRPr>
            </a:lvl1pPr>
            <a:lvl2pPr lvl="1" algn="ctr" rtl="0">
              <a:lnSpc>
                <a:spcPct val="100000"/>
              </a:lnSpc>
              <a:spcBef>
                <a:spcPts val="0"/>
              </a:spcBef>
              <a:spcAft>
                <a:spcPts val="0"/>
              </a:spcAft>
              <a:buSzPts val="1200"/>
              <a:buNone/>
              <a:defRPr sz="1203"/>
            </a:lvl2pPr>
            <a:lvl3pPr lvl="2" algn="ctr" rtl="0">
              <a:lnSpc>
                <a:spcPct val="100000"/>
              </a:lnSpc>
              <a:spcBef>
                <a:spcPts val="0"/>
              </a:spcBef>
              <a:spcAft>
                <a:spcPts val="0"/>
              </a:spcAft>
              <a:buSzPts val="1200"/>
              <a:buNone/>
              <a:defRPr sz="1203"/>
            </a:lvl3pPr>
            <a:lvl4pPr lvl="3" algn="ctr" rtl="0">
              <a:lnSpc>
                <a:spcPct val="100000"/>
              </a:lnSpc>
              <a:spcBef>
                <a:spcPts val="0"/>
              </a:spcBef>
              <a:spcAft>
                <a:spcPts val="0"/>
              </a:spcAft>
              <a:buSzPts val="1200"/>
              <a:buNone/>
              <a:defRPr sz="1203"/>
            </a:lvl4pPr>
            <a:lvl5pPr lvl="4" algn="ctr" rtl="0">
              <a:lnSpc>
                <a:spcPct val="100000"/>
              </a:lnSpc>
              <a:spcBef>
                <a:spcPts val="0"/>
              </a:spcBef>
              <a:spcAft>
                <a:spcPts val="0"/>
              </a:spcAft>
              <a:buSzPts val="1200"/>
              <a:buNone/>
              <a:defRPr sz="1203"/>
            </a:lvl5pPr>
            <a:lvl6pPr lvl="5" algn="ctr" rtl="0">
              <a:lnSpc>
                <a:spcPct val="100000"/>
              </a:lnSpc>
              <a:spcBef>
                <a:spcPts val="0"/>
              </a:spcBef>
              <a:spcAft>
                <a:spcPts val="0"/>
              </a:spcAft>
              <a:buSzPts val="1200"/>
              <a:buNone/>
              <a:defRPr sz="1203"/>
            </a:lvl6pPr>
            <a:lvl7pPr lvl="6" algn="ctr" rtl="0">
              <a:lnSpc>
                <a:spcPct val="100000"/>
              </a:lnSpc>
              <a:spcBef>
                <a:spcPts val="0"/>
              </a:spcBef>
              <a:spcAft>
                <a:spcPts val="0"/>
              </a:spcAft>
              <a:buSzPts val="1200"/>
              <a:buNone/>
              <a:defRPr sz="1203"/>
            </a:lvl7pPr>
            <a:lvl8pPr lvl="7" algn="ctr" rtl="0">
              <a:lnSpc>
                <a:spcPct val="100000"/>
              </a:lnSpc>
              <a:spcBef>
                <a:spcPts val="0"/>
              </a:spcBef>
              <a:spcAft>
                <a:spcPts val="0"/>
              </a:spcAft>
              <a:buSzPts val="1200"/>
              <a:buNone/>
              <a:defRPr sz="1203"/>
            </a:lvl8pPr>
            <a:lvl9pPr lvl="8" algn="ctr" rtl="0">
              <a:lnSpc>
                <a:spcPct val="100000"/>
              </a:lnSpc>
              <a:spcBef>
                <a:spcPts val="0"/>
              </a:spcBef>
              <a:spcAft>
                <a:spcPts val="0"/>
              </a:spcAft>
              <a:buSzPts val="1200"/>
              <a:buNone/>
              <a:defRPr sz="1203"/>
            </a:lvl9pPr>
          </a:lstStyle>
          <a:p>
            <a:endParaRPr/>
          </a:p>
        </p:txBody>
      </p:sp>
      <p:sp>
        <p:nvSpPr>
          <p:cNvPr id="109" name="Google Shape;109;p5"/>
          <p:cNvSpPr txBox="1">
            <a:spLocks noGrp="1"/>
          </p:cNvSpPr>
          <p:nvPr>
            <p:ph type="subTitle" idx="4"/>
          </p:nvPr>
        </p:nvSpPr>
        <p:spPr>
          <a:xfrm>
            <a:off x="6340821" y="4811633"/>
            <a:ext cx="4120800" cy="1177600"/>
          </a:xfrm>
          <a:prstGeom prst="rect">
            <a:avLst/>
          </a:prstGeom>
        </p:spPr>
        <p:txBody>
          <a:bodyPr lIns="121705" tIns="121705" rIns="121705" bIns="121705">
            <a:normAutofit/>
          </a:bodyPr>
          <a:lstStyle>
            <a:lvl1pPr lvl="0" algn="ctr" rtl="0">
              <a:lnSpc>
                <a:spcPct val="100000"/>
              </a:lnSpc>
              <a:spcBef>
                <a:spcPts val="0"/>
              </a:spcBef>
              <a:spcAft>
                <a:spcPts val="0"/>
              </a:spcAft>
              <a:buSzPts val="1600"/>
              <a:buNone/>
              <a:defRPr sz="1579">
                <a:solidFill>
                  <a:srgbClr val="3B3B3B"/>
                </a:solidFill>
              </a:defRPr>
            </a:lvl1pPr>
            <a:lvl2pPr lvl="1" algn="ctr" rtl="0">
              <a:lnSpc>
                <a:spcPct val="100000"/>
              </a:lnSpc>
              <a:spcBef>
                <a:spcPts val="0"/>
              </a:spcBef>
              <a:spcAft>
                <a:spcPts val="0"/>
              </a:spcAft>
              <a:buSzPts val="1200"/>
              <a:buNone/>
              <a:defRPr sz="1203"/>
            </a:lvl2pPr>
            <a:lvl3pPr lvl="2" algn="ctr" rtl="0">
              <a:lnSpc>
                <a:spcPct val="100000"/>
              </a:lnSpc>
              <a:spcBef>
                <a:spcPts val="0"/>
              </a:spcBef>
              <a:spcAft>
                <a:spcPts val="0"/>
              </a:spcAft>
              <a:buSzPts val="1200"/>
              <a:buNone/>
              <a:defRPr sz="1203"/>
            </a:lvl3pPr>
            <a:lvl4pPr lvl="3" algn="ctr" rtl="0">
              <a:lnSpc>
                <a:spcPct val="100000"/>
              </a:lnSpc>
              <a:spcBef>
                <a:spcPts val="0"/>
              </a:spcBef>
              <a:spcAft>
                <a:spcPts val="0"/>
              </a:spcAft>
              <a:buSzPts val="1200"/>
              <a:buNone/>
              <a:defRPr sz="1203"/>
            </a:lvl4pPr>
            <a:lvl5pPr lvl="4" algn="ctr" rtl="0">
              <a:lnSpc>
                <a:spcPct val="100000"/>
              </a:lnSpc>
              <a:spcBef>
                <a:spcPts val="0"/>
              </a:spcBef>
              <a:spcAft>
                <a:spcPts val="0"/>
              </a:spcAft>
              <a:buSzPts val="1200"/>
              <a:buNone/>
              <a:defRPr sz="1203"/>
            </a:lvl5pPr>
            <a:lvl6pPr lvl="5" algn="ctr" rtl="0">
              <a:lnSpc>
                <a:spcPct val="100000"/>
              </a:lnSpc>
              <a:spcBef>
                <a:spcPts val="0"/>
              </a:spcBef>
              <a:spcAft>
                <a:spcPts val="0"/>
              </a:spcAft>
              <a:buSzPts val="1200"/>
              <a:buNone/>
              <a:defRPr sz="1203"/>
            </a:lvl6pPr>
            <a:lvl7pPr lvl="6" algn="ctr" rtl="0">
              <a:lnSpc>
                <a:spcPct val="100000"/>
              </a:lnSpc>
              <a:spcBef>
                <a:spcPts val="0"/>
              </a:spcBef>
              <a:spcAft>
                <a:spcPts val="0"/>
              </a:spcAft>
              <a:buSzPts val="1200"/>
              <a:buNone/>
              <a:defRPr sz="1203"/>
            </a:lvl7pPr>
            <a:lvl8pPr lvl="7" algn="ctr" rtl="0">
              <a:lnSpc>
                <a:spcPct val="100000"/>
              </a:lnSpc>
              <a:spcBef>
                <a:spcPts val="0"/>
              </a:spcBef>
              <a:spcAft>
                <a:spcPts val="0"/>
              </a:spcAft>
              <a:buSzPts val="1200"/>
              <a:buNone/>
              <a:defRPr sz="1203"/>
            </a:lvl8pPr>
            <a:lvl9pPr lvl="8" algn="ctr" rtl="0">
              <a:lnSpc>
                <a:spcPct val="100000"/>
              </a:lnSpc>
              <a:spcBef>
                <a:spcPts val="0"/>
              </a:spcBef>
              <a:spcAft>
                <a:spcPts val="0"/>
              </a:spcAft>
              <a:buSzPts val="1200"/>
              <a:buNone/>
              <a:defRPr sz="1203"/>
            </a:lvl9pPr>
          </a:lstStyle>
          <a:p>
            <a:endParaRPr/>
          </a:p>
        </p:txBody>
      </p:sp>
    </p:spTree>
    <p:extLst>
      <p:ext uri="{BB962C8B-B14F-4D97-AF65-F5344CB8AC3E}">
        <p14:creationId xmlns:p14="http://schemas.microsoft.com/office/powerpoint/2010/main" val="3001436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Google Shape;6;p1">
            <a:extLst>
              <a:ext uri="{FF2B5EF4-FFF2-40B4-BE49-F238E27FC236}">
                <a16:creationId xmlns:a16="http://schemas.microsoft.com/office/drawing/2014/main" id="{31DE4CBF-9E45-3D10-ADFF-658506C1B7A1}"/>
              </a:ext>
            </a:extLst>
          </p:cNvPr>
          <p:cNvSpPr txBox="1">
            <a:spLocks noGrp="1"/>
          </p:cNvSpPr>
          <p:nvPr>
            <p:ph type="title"/>
          </p:nvPr>
        </p:nvSpPr>
        <p:spPr bwMode="auto">
          <a:xfrm>
            <a:off x="414338" y="593725"/>
            <a:ext cx="1136332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666" tIns="121666" rIns="121666" bIns="121666" numCol="1" anchor="t" anchorCtr="0" compatLnSpc="1">
            <a:prstTxWarp prst="textNoShape">
              <a:avLst/>
            </a:prstTxWarp>
          </a:bodyPr>
          <a:lstStyle/>
          <a:p>
            <a:pPr lvl="0"/>
            <a:endParaRPr lang="en-US" altLang="en-US">
              <a:sym typeface="Arial" panose="020B0604020202020204" pitchFamily="34" charset="0"/>
            </a:endParaRPr>
          </a:p>
        </p:txBody>
      </p:sp>
      <p:sp>
        <p:nvSpPr>
          <p:cNvPr id="2051" name="Google Shape;7;p1">
            <a:extLst>
              <a:ext uri="{FF2B5EF4-FFF2-40B4-BE49-F238E27FC236}">
                <a16:creationId xmlns:a16="http://schemas.microsoft.com/office/drawing/2014/main" id="{7FF043DE-35B9-FB04-AD35-4265800F218B}"/>
              </a:ext>
            </a:extLst>
          </p:cNvPr>
          <p:cNvSpPr txBox="1">
            <a:spLocks noGrp="1" noChangeArrowheads="1"/>
          </p:cNvSpPr>
          <p:nvPr>
            <p:ph type="body" idx="1"/>
          </p:nvPr>
        </p:nvSpPr>
        <p:spPr bwMode="auto">
          <a:xfrm>
            <a:off x="414338" y="2397125"/>
            <a:ext cx="1136332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666" tIns="121666" rIns="121666" bIns="121666" numCol="1" anchor="t" anchorCtr="0" compatLnSpc="1">
            <a:prstTxWarp prst="textNoShape">
              <a:avLst/>
            </a:prstTxWarp>
          </a:bodyPr>
          <a:lstStyle/>
          <a:p>
            <a:pPr lvl="0"/>
            <a:endParaRPr lang="en-US" altLang="en-US">
              <a:sym typeface="Arial" panose="020B0604020202020204" pitchFamily="34" charset="0"/>
            </a:endParaRPr>
          </a:p>
        </p:txBody>
      </p:sp>
      <p:sp>
        <p:nvSpPr>
          <p:cNvPr id="8" name="Google Shape;8;p1">
            <a:extLst>
              <a:ext uri="{FF2B5EF4-FFF2-40B4-BE49-F238E27FC236}">
                <a16:creationId xmlns:a16="http://schemas.microsoft.com/office/drawing/2014/main" id="{8351FA28-06E4-4C57-6992-D23B61B8DBD6}"/>
              </a:ext>
            </a:extLst>
          </p:cNvPr>
          <p:cNvSpPr txBox="1">
            <a:spLocks noGrp="1"/>
          </p:cNvSpPr>
          <p:nvPr>
            <p:ph type="sldNum" idx="12"/>
          </p:nvPr>
        </p:nvSpPr>
        <p:spPr>
          <a:xfrm>
            <a:off x="11296650" y="6218238"/>
            <a:ext cx="731838" cy="523875"/>
          </a:xfrm>
          <a:prstGeom prst="rect">
            <a:avLst/>
          </a:prstGeom>
          <a:noFill/>
          <a:ln>
            <a:noFill/>
          </a:ln>
        </p:spPr>
        <p:txBody>
          <a:bodyPr vert="horz" wrap="square" lIns="121666" tIns="121666" rIns="121666" bIns="121666" numCol="1" anchor="ctr" anchorCtr="0" compatLnSpc="1">
            <a:prstTxWarp prst="textNoShape">
              <a:avLst/>
            </a:prstTxWarp>
            <a:normAutofit/>
          </a:bodyPr>
          <a:lstStyle>
            <a:lvl1pPr algn="r" defTabSz="687388" eaLnBrk="1" hangingPunct="1">
              <a:buClr>
                <a:srgbClr val="000000"/>
              </a:buClr>
              <a:defRPr sz="900" smtClean="0">
                <a:solidFill>
                  <a:srgbClr val="45127E"/>
                </a:solidFill>
                <a:cs typeface="Arial" panose="020B0604020202020204" pitchFamily="34" charset="0"/>
                <a:sym typeface="Arial" panose="020B0604020202020204" pitchFamily="34" charset="0"/>
              </a:defRPr>
            </a:lvl1pPr>
          </a:lstStyle>
          <a:p>
            <a:pPr>
              <a:defRPr/>
            </a:pPr>
            <a:fld id="{71AEF44F-84D0-4B2C-9C85-C208B7E0A505}" type="slidenum">
              <a:rPr lang="en-US" altLang="en-US"/>
              <a:pPr>
                <a:defRPr/>
              </a:pPr>
              <a:t>‹#›</a:t>
            </a:fld>
            <a:endParaRPr lang="en-US" altLang="en-US"/>
          </a:p>
        </p:txBody>
      </p:sp>
    </p:spTree>
    <p:extLst>
      <p:ext uri="{BB962C8B-B14F-4D97-AF65-F5344CB8AC3E}">
        <p14:creationId xmlns:p14="http://schemas.microsoft.com/office/powerpoint/2010/main" val="1306633099"/>
      </p:ext>
    </p:extLst>
  </p:cSld>
  <p:clrMap bg1="lt1" tx1="dk1" bg2="dk2" tx2="lt2" accent1="accent1" accent2="accent2" accent3="accent3" accent4="accent4" accent5="accent5" accent6="accent6" hlink="hlink" folHlink="folHlink"/>
  <p:sldLayoutIdLst>
    <p:sldLayoutId id="2147483770" r:id="rId1"/>
    <p:sldLayoutId id="2147483771" r:id="rId2"/>
    <p:sldLayoutId id="2147483774" r:id="rId3"/>
    <p:sldLayoutId id="2147483776" r:id="rId4"/>
    <p:sldLayoutId id="2147483778" r:id="rId5"/>
    <p:sldLayoutId id="2147483779" r:id="rId6"/>
    <p:sldLayoutId id="2147483780" r:id="rId7"/>
    <p:sldLayoutId id="2147483781" r:id="rId8"/>
    <p:sldLayoutId id="2147483782" r:id="rId9"/>
    <p:sldLayoutId id="2147483783" r:id="rId10"/>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a:extLst>
              <a:ext uri="{FF2B5EF4-FFF2-40B4-BE49-F238E27FC236}">
                <a16:creationId xmlns:a16="http://schemas.microsoft.com/office/drawing/2014/main" id="{789920E6-1102-0BE9-A536-8EDCA838A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417" t="33333" r="29137" b="25000"/>
          <a:stretch>
            <a:fillRect/>
          </a:stretch>
        </p:blipFill>
        <p:spPr bwMode="auto">
          <a:xfrm>
            <a:off x="774700" y="457200"/>
            <a:ext cx="10642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a:extLst>
              <a:ext uri="{FF2B5EF4-FFF2-40B4-BE49-F238E27FC236}">
                <a16:creationId xmlns:a16="http://schemas.microsoft.com/office/drawing/2014/main" id="{7B5463F1-17D0-A491-352B-7F4831EA2749}"/>
              </a:ext>
            </a:extLst>
          </p:cNvPr>
          <p:cNvPicPr>
            <a:picLocks noChangeAspect="1"/>
          </p:cNvPicPr>
          <p:nvPr/>
        </p:nvPicPr>
        <p:blipFill>
          <a:blip r:embed="rId2" cstate="print">
            <a:extLst>
              <a:ext uri="{28A0092B-C50C-407E-A947-70E740481C1C}">
                <a14:useLocalDpi xmlns:a14="http://schemas.microsoft.com/office/drawing/2010/main" val="0"/>
              </a:ext>
            </a:extLst>
          </a:blip>
          <a:srcRect l="4054" b="64108"/>
          <a:stretch>
            <a:fillRect/>
          </a:stretch>
        </p:blipFill>
        <p:spPr bwMode="auto">
          <a:xfrm>
            <a:off x="2619375" y="187325"/>
            <a:ext cx="7681913"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63" name="Group 6">
            <a:extLst>
              <a:ext uri="{FF2B5EF4-FFF2-40B4-BE49-F238E27FC236}">
                <a16:creationId xmlns:a16="http://schemas.microsoft.com/office/drawing/2014/main" id="{67776E78-F012-4F73-1FA9-95FB5B482AA5}"/>
              </a:ext>
            </a:extLst>
          </p:cNvPr>
          <p:cNvGrpSpPr>
            <a:grpSpLocks/>
          </p:cNvGrpSpPr>
          <p:nvPr/>
        </p:nvGrpSpPr>
        <p:grpSpPr bwMode="auto">
          <a:xfrm>
            <a:off x="1831975" y="801688"/>
            <a:ext cx="1970088" cy="708025"/>
            <a:chOff x="63500" y="1429216"/>
            <a:chExt cx="1970813" cy="705889"/>
          </a:xfrm>
        </p:grpSpPr>
        <p:sp>
          <p:nvSpPr>
            <p:cNvPr id="8" name="Rounded Rectangle 7">
              <a:extLst>
                <a:ext uri="{FF2B5EF4-FFF2-40B4-BE49-F238E27FC236}">
                  <a16:creationId xmlns:a16="http://schemas.microsoft.com/office/drawing/2014/main" id="{561B2848-0A9D-7822-8690-1822831E9F76}"/>
                </a:ext>
              </a:extLst>
            </p:cNvPr>
            <p:cNvSpPr/>
            <p:nvPr/>
          </p:nvSpPr>
          <p:spPr>
            <a:xfrm>
              <a:off x="384293" y="1429216"/>
              <a:ext cx="1650020"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7388">
                <a:defRPr>
                  <a:solidFill>
                    <a:schemeClr val="tx1"/>
                  </a:solidFill>
                  <a:latin typeface="Arial" panose="020B0604020202020204" pitchFamily="34" charset="0"/>
                </a:defRPr>
              </a:lvl1pPr>
              <a:lvl2pPr marL="742950" indent="-285750" defTabSz="687388">
                <a:defRPr>
                  <a:solidFill>
                    <a:schemeClr val="tx1"/>
                  </a:solidFill>
                  <a:latin typeface="Arial" panose="020B0604020202020204" pitchFamily="34" charset="0"/>
                </a:defRPr>
              </a:lvl2pPr>
              <a:lvl3pPr marL="1143000" indent="-228600" defTabSz="687388">
                <a:defRPr>
                  <a:solidFill>
                    <a:schemeClr val="tx1"/>
                  </a:solidFill>
                  <a:latin typeface="Arial" panose="020B0604020202020204" pitchFamily="34" charset="0"/>
                </a:defRPr>
              </a:lvl3pPr>
              <a:lvl4pPr marL="1600200" indent="-228600" defTabSz="687388">
                <a:defRPr>
                  <a:solidFill>
                    <a:schemeClr val="tx1"/>
                  </a:solidFill>
                  <a:latin typeface="Arial" panose="020B0604020202020204" pitchFamily="34" charset="0"/>
                </a:defRPr>
              </a:lvl4pPr>
              <a:lvl5pPr marL="2057400" indent="-228600" defTabSz="687388">
                <a:defRPr>
                  <a:solidFill>
                    <a:schemeClr val="tx1"/>
                  </a:solidFill>
                  <a:latin typeface="Arial" panose="020B0604020202020204" pitchFamily="34" charset="0"/>
                </a:defRPr>
              </a:lvl5pPr>
              <a:lvl6pPr marL="2514600" indent="-228600" defTabSz="687388" eaLnBrk="0" fontAlgn="base" hangingPunct="0">
                <a:spcBef>
                  <a:spcPct val="0"/>
                </a:spcBef>
                <a:spcAft>
                  <a:spcPct val="0"/>
                </a:spcAft>
                <a:defRPr>
                  <a:solidFill>
                    <a:schemeClr val="tx1"/>
                  </a:solidFill>
                  <a:latin typeface="Arial" panose="020B0604020202020204" pitchFamily="34" charset="0"/>
                </a:defRPr>
              </a:lvl6pPr>
              <a:lvl7pPr marL="2971800" indent="-228600" defTabSz="687388" eaLnBrk="0" fontAlgn="base" hangingPunct="0">
                <a:spcBef>
                  <a:spcPct val="0"/>
                </a:spcBef>
                <a:spcAft>
                  <a:spcPct val="0"/>
                </a:spcAft>
                <a:defRPr>
                  <a:solidFill>
                    <a:schemeClr val="tx1"/>
                  </a:solidFill>
                  <a:latin typeface="Arial" panose="020B0604020202020204" pitchFamily="34" charset="0"/>
                </a:defRPr>
              </a:lvl7pPr>
              <a:lvl8pPr marL="3429000" indent="-228600" defTabSz="687388" eaLnBrk="0" fontAlgn="base" hangingPunct="0">
                <a:spcBef>
                  <a:spcPct val="0"/>
                </a:spcBef>
                <a:spcAft>
                  <a:spcPct val="0"/>
                </a:spcAft>
                <a:defRPr>
                  <a:solidFill>
                    <a:schemeClr val="tx1"/>
                  </a:solidFill>
                  <a:latin typeface="Arial" panose="020B0604020202020204" pitchFamily="34" charset="0"/>
                </a:defRPr>
              </a:lvl8pPr>
              <a:lvl9pPr marL="3886200" indent="-228600" defTabSz="6873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7388" rtl="0" eaLnBrk="1" fontAlgn="base" latinLnBrk="0" hangingPunct="1">
                <a:lnSpc>
                  <a:spcPct val="100000"/>
                </a:lnSpc>
                <a:spcBef>
                  <a:spcPct val="0"/>
                </a:spcBef>
                <a:spcAft>
                  <a:spcPct val="0"/>
                </a:spcAft>
                <a:buClr>
                  <a:srgbClr val="000000"/>
                </a:buClr>
                <a:buSzTx/>
                <a:buFontTx/>
                <a:buNone/>
                <a:tabLst/>
                <a:defRPr/>
              </a:pPr>
              <a:r>
                <a:rPr kumimoji="0" lang="en-US" altLang="en-US" sz="3300" b="0" i="0" u="none" strike="noStrike" kern="1200" cap="none" spc="0" normalizeH="0" baseline="0" noProof="0">
                  <a:ln>
                    <a:noFill/>
                  </a:ln>
                  <a:solidFill>
                    <a:srgbClr val="FFF6E5"/>
                  </a:solidFill>
                  <a:effectLst/>
                  <a:uLnTx/>
                  <a:uFillTx/>
                  <a:latin typeface="Arial-Rounded" charset="0"/>
                  <a:ea typeface="+mn-ea"/>
                  <a:cs typeface="Arial-Rounded" charset="0"/>
                  <a:sym typeface="Arial" panose="020B0604020202020204" pitchFamily="34" charset="0"/>
                </a:rPr>
                <a:t>Đọc</a:t>
              </a:r>
            </a:p>
          </p:txBody>
        </p:sp>
        <p:sp>
          <p:nvSpPr>
            <p:cNvPr id="10" name="Oval 9">
              <a:extLst>
                <a:ext uri="{FF2B5EF4-FFF2-40B4-BE49-F238E27FC236}">
                  <a16:creationId xmlns:a16="http://schemas.microsoft.com/office/drawing/2014/main" id="{C21CFE92-08E2-973D-3B4F-F585070E5244}"/>
                </a:ext>
              </a:extLst>
            </p:cNvPr>
            <p:cNvSpPr/>
            <p:nvPr/>
          </p:nvSpPr>
          <p:spPr>
            <a:xfrm>
              <a:off x="63500" y="1459287"/>
              <a:ext cx="641586" cy="6409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7537" rtl="0" eaLnBrk="1" fontAlgn="auto" latinLnBrk="0" hangingPunct="1">
                <a:lnSpc>
                  <a:spcPct val="100000"/>
                </a:lnSpc>
                <a:spcBef>
                  <a:spcPts val="0"/>
                </a:spcBef>
                <a:spcAft>
                  <a:spcPts val="0"/>
                </a:spcAft>
                <a:buClr>
                  <a:srgbClr val="000000"/>
                </a:buClr>
                <a:buSzTx/>
                <a:buFontTx/>
                <a:buNone/>
                <a:tabLst/>
                <a:defRPr/>
              </a:pPr>
              <a:r>
                <a:rPr kumimoji="0" lang="en-US" sz="3308" b="0" i="0" u="none" strike="noStrike" kern="0" cap="none" spc="0" normalizeH="0" baseline="0" noProof="0">
                  <a:ln>
                    <a:noFill/>
                  </a:ln>
                  <a:solidFill>
                    <a:srgbClr val="422C46"/>
                  </a:solidFill>
                  <a:effectLst/>
                  <a:uLnTx/>
                  <a:uFillTx/>
                  <a:latin typeface="Arial Rounded MT Bold" pitchFamily="34" charset="0"/>
                  <a:ea typeface="Arial-Rounded" pitchFamily="34" charset="0"/>
                  <a:cs typeface="Arial-Rounded" pitchFamily="34" charset="0"/>
                  <a:sym typeface="Arial"/>
                </a:rPr>
                <a:t>5</a:t>
              </a:r>
            </a:p>
          </p:txBody>
        </p:sp>
      </p:grpSp>
      <p:sp>
        <p:nvSpPr>
          <p:cNvPr id="92164" name="Title 1">
            <a:extLst>
              <a:ext uri="{FF2B5EF4-FFF2-40B4-BE49-F238E27FC236}">
                <a16:creationId xmlns:a16="http://schemas.microsoft.com/office/drawing/2014/main" id="{9781309E-7AE8-52EF-7DC9-1EC6D7671F5E}"/>
              </a:ext>
            </a:extLst>
          </p:cNvPr>
          <p:cNvSpPr txBox="1">
            <a:spLocks noChangeArrowheads="1"/>
          </p:cNvSpPr>
          <p:nvPr/>
        </p:nvSpPr>
        <p:spPr bwMode="auto">
          <a:xfrm>
            <a:off x="960436" y="4249737"/>
            <a:ext cx="1012507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40" tIns="34320" rIns="68640" bIns="34320" anchor="ctr"/>
          <a:lstStyle>
            <a:lvl1pPr defTabSz="687388">
              <a:defRPr>
                <a:solidFill>
                  <a:schemeClr val="tx1"/>
                </a:solidFill>
                <a:latin typeface="Arial" panose="020B0604020202020204" pitchFamily="34" charset="0"/>
              </a:defRPr>
            </a:lvl1pPr>
            <a:lvl2pPr marL="742950" indent="-285750" defTabSz="687388">
              <a:defRPr>
                <a:solidFill>
                  <a:schemeClr val="tx1"/>
                </a:solidFill>
                <a:latin typeface="Arial" panose="020B0604020202020204" pitchFamily="34" charset="0"/>
              </a:defRPr>
            </a:lvl2pPr>
            <a:lvl3pPr marL="1143000" indent="-228600" defTabSz="687388">
              <a:defRPr>
                <a:solidFill>
                  <a:schemeClr val="tx1"/>
                </a:solidFill>
                <a:latin typeface="Arial" panose="020B0604020202020204" pitchFamily="34" charset="0"/>
              </a:defRPr>
            </a:lvl3pPr>
            <a:lvl4pPr marL="1600200" indent="-228600" defTabSz="687388">
              <a:defRPr>
                <a:solidFill>
                  <a:schemeClr val="tx1"/>
                </a:solidFill>
                <a:latin typeface="Arial" panose="020B0604020202020204" pitchFamily="34" charset="0"/>
              </a:defRPr>
            </a:lvl4pPr>
            <a:lvl5pPr marL="2057400" indent="-228600" defTabSz="687388">
              <a:defRPr>
                <a:solidFill>
                  <a:schemeClr val="tx1"/>
                </a:solidFill>
                <a:latin typeface="Arial" panose="020B0604020202020204" pitchFamily="34" charset="0"/>
              </a:defRPr>
            </a:lvl5pPr>
            <a:lvl6pPr marL="2514600" indent="-228600" defTabSz="687388" eaLnBrk="0" fontAlgn="base" hangingPunct="0">
              <a:spcBef>
                <a:spcPct val="0"/>
              </a:spcBef>
              <a:spcAft>
                <a:spcPct val="0"/>
              </a:spcAft>
              <a:defRPr>
                <a:solidFill>
                  <a:schemeClr val="tx1"/>
                </a:solidFill>
                <a:latin typeface="Arial" panose="020B0604020202020204" pitchFamily="34" charset="0"/>
              </a:defRPr>
            </a:lvl6pPr>
            <a:lvl7pPr marL="2971800" indent="-228600" defTabSz="687388" eaLnBrk="0" fontAlgn="base" hangingPunct="0">
              <a:spcBef>
                <a:spcPct val="0"/>
              </a:spcBef>
              <a:spcAft>
                <a:spcPct val="0"/>
              </a:spcAft>
              <a:defRPr>
                <a:solidFill>
                  <a:schemeClr val="tx1"/>
                </a:solidFill>
                <a:latin typeface="Arial" panose="020B0604020202020204" pitchFamily="34" charset="0"/>
              </a:defRPr>
            </a:lvl7pPr>
            <a:lvl8pPr marL="3429000" indent="-228600" defTabSz="687388" eaLnBrk="0" fontAlgn="base" hangingPunct="0">
              <a:spcBef>
                <a:spcPct val="0"/>
              </a:spcBef>
              <a:spcAft>
                <a:spcPct val="0"/>
              </a:spcAft>
              <a:defRPr>
                <a:solidFill>
                  <a:schemeClr val="tx1"/>
                </a:solidFill>
                <a:latin typeface="Arial" panose="020B0604020202020204" pitchFamily="34" charset="0"/>
              </a:defRPr>
            </a:lvl8pPr>
            <a:lvl9pPr marL="3886200" indent="-228600" defTabSz="6873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687388" rtl="0" eaLnBrk="1" fontAlgn="base" latinLnBrk="0" hangingPunct="1">
              <a:lnSpc>
                <a:spcPct val="100000"/>
              </a:lnSpc>
              <a:spcBef>
                <a:spcPct val="0"/>
              </a:spcBef>
              <a:spcAft>
                <a:spcPct val="0"/>
              </a:spcAft>
              <a:buClr>
                <a:srgbClr val="000000"/>
              </a:buClr>
              <a:buSzTx/>
              <a:buFontTx/>
              <a:buNone/>
              <a:tabLst/>
              <a:defRPr/>
            </a:pPr>
            <a:r>
              <a:rPr kumimoji="0" lang="en-US" altLang="en-US" sz="3300" b="0" i="0" u="none" strike="noStrike" kern="1200" cap="none" spc="0" normalizeH="0" baseline="0" noProof="0" dirty="0">
                <a:ln>
                  <a:noFill/>
                </a:ln>
                <a:solidFill>
                  <a:srgbClr val="422C46"/>
                </a:solidFill>
                <a:effectLst/>
                <a:uLnTx/>
                <a:uFillTx/>
                <a:latin typeface="Arial-Rounded"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Trên</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cây</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cao</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đàn</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chào</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mào</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bay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đi</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bay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lại</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Mấy</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chú</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sáo</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đen</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vui</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ca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véo</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von.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Còn</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chim</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ri</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vẫn</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chăm</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chỉ</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Chú</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tha</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rơm</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khô</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về</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khéo</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léo</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làm</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 </a:t>
            </a:r>
            <a:r>
              <a:rPr kumimoji="0" lang="en-US" altLang="en-US" sz="3300" b="0" i="0" u="none" strike="noStrike" kern="1200" cap="none" spc="0" normalizeH="0" baseline="0" noProof="0" dirty="0" err="1">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tổ</a:t>
            </a:r>
            <a:r>
              <a:rPr kumimoji="0" lang="en-US" altLang="en-US" sz="3300" b="0" i="0" u="none" strike="noStrike" kern="1200" cap="none" spc="0" normalizeH="0" baseline="0" noProof="0" dirty="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a:t>
            </a:r>
          </a:p>
        </p:txBody>
      </p:sp>
      <p:cxnSp>
        <p:nvCxnSpPr>
          <p:cNvPr id="32" name="Straight Connector 31">
            <a:extLst>
              <a:ext uri="{FF2B5EF4-FFF2-40B4-BE49-F238E27FC236}">
                <a16:creationId xmlns:a16="http://schemas.microsoft.com/office/drawing/2014/main" id="{351CA65A-AA97-BF11-34E4-B022B2D7FAAA}"/>
              </a:ext>
            </a:extLst>
          </p:cNvPr>
          <p:cNvCxnSpPr/>
          <p:nvPr/>
        </p:nvCxnSpPr>
        <p:spPr>
          <a:xfrm>
            <a:off x="3332162" y="4889348"/>
            <a:ext cx="3254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0724F34-ECF5-CEF4-2A6C-54B1BDE9680D}"/>
              </a:ext>
            </a:extLst>
          </p:cNvPr>
          <p:cNvCxnSpPr/>
          <p:nvPr/>
        </p:nvCxnSpPr>
        <p:spPr>
          <a:xfrm flipH="1">
            <a:off x="4754949" y="4914824"/>
            <a:ext cx="73025" cy="4175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CE5C689-5EDF-A0C9-CDF2-4E0C5BF49743}"/>
              </a:ext>
            </a:extLst>
          </p:cNvPr>
          <p:cNvSpPr/>
          <p:nvPr/>
        </p:nvSpPr>
        <p:spPr>
          <a:xfrm>
            <a:off x="1439863" y="4518025"/>
            <a:ext cx="392112" cy="2841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7537" rtl="0" eaLnBrk="1" fontAlgn="auto" latinLnBrk="0" hangingPunct="1">
              <a:lnSpc>
                <a:spcPct val="100000"/>
              </a:lnSpc>
              <a:spcBef>
                <a:spcPts val="0"/>
              </a:spcBef>
              <a:spcAft>
                <a:spcPts val="0"/>
              </a:spcAft>
              <a:buClr>
                <a:srgbClr val="000000"/>
              </a:buClr>
              <a:buSzTx/>
              <a:buFontTx/>
              <a:buNone/>
              <a:tabLst/>
              <a:defRPr/>
            </a:pPr>
            <a:r>
              <a:rPr kumimoji="0" lang="en-US" sz="2105" b="1" i="0" u="none" strike="noStrike" kern="0" cap="none" spc="0" normalizeH="0" baseline="0" noProof="0">
                <a:ln>
                  <a:noFill/>
                </a:ln>
                <a:solidFill>
                  <a:srgbClr val="422C46"/>
                </a:solidFill>
                <a:effectLst/>
                <a:uLnTx/>
                <a:uFillTx/>
                <a:latin typeface="Arial"/>
                <a:ea typeface="Arial-Rounded" pitchFamily="34" charset="0"/>
                <a:cs typeface="Arial" pitchFamily="34" charset="0"/>
                <a:sym typeface="Arial"/>
              </a:rPr>
              <a:t>1</a:t>
            </a:r>
          </a:p>
        </p:txBody>
      </p:sp>
      <p:sp>
        <p:nvSpPr>
          <p:cNvPr id="13" name="Oval 12">
            <a:extLst>
              <a:ext uri="{FF2B5EF4-FFF2-40B4-BE49-F238E27FC236}">
                <a16:creationId xmlns:a16="http://schemas.microsoft.com/office/drawing/2014/main" id="{73ADDC2D-5C08-BBCE-28A4-C5DE31B8258E}"/>
              </a:ext>
            </a:extLst>
          </p:cNvPr>
          <p:cNvSpPr/>
          <p:nvPr/>
        </p:nvSpPr>
        <p:spPr>
          <a:xfrm>
            <a:off x="9100343" y="4489735"/>
            <a:ext cx="392112" cy="2857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7537" rtl="0" eaLnBrk="1" fontAlgn="auto" latinLnBrk="0" hangingPunct="1">
              <a:lnSpc>
                <a:spcPct val="100000"/>
              </a:lnSpc>
              <a:spcBef>
                <a:spcPts val="0"/>
              </a:spcBef>
              <a:spcAft>
                <a:spcPts val="0"/>
              </a:spcAft>
              <a:buClr>
                <a:srgbClr val="000000"/>
              </a:buClr>
              <a:buSzTx/>
              <a:buFontTx/>
              <a:buNone/>
              <a:tabLst/>
              <a:defRPr/>
            </a:pPr>
            <a:r>
              <a:rPr kumimoji="0" lang="en-US" sz="2105" b="1" i="0" u="none" strike="noStrike" kern="0" cap="none" spc="0" normalizeH="0" baseline="0" noProof="0" dirty="0">
                <a:ln>
                  <a:noFill/>
                </a:ln>
                <a:solidFill>
                  <a:srgbClr val="422C46"/>
                </a:solidFill>
                <a:effectLst/>
                <a:uLnTx/>
                <a:uFillTx/>
                <a:latin typeface="Arial"/>
                <a:ea typeface="Arial-Rounded" pitchFamily="34" charset="0"/>
                <a:cs typeface="Arial" pitchFamily="34" charset="0"/>
                <a:sym typeface="Arial"/>
              </a:rPr>
              <a:t>2</a:t>
            </a:r>
          </a:p>
        </p:txBody>
      </p:sp>
      <p:cxnSp>
        <p:nvCxnSpPr>
          <p:cNvPr id="14" name="Straight Connector 13">
            <a:extLst>
              <a:ext uri="{FF2B5EF4-FFF2-40B4-BE49-F238E27FC236}">
                <a16:creationId xmlns:a16="http://schemas.microsoft.com/office/drawing/2014/main" id="{DAEE9EDA-E1C1-5863-78CD-4C854958F466}"/>
              </a:ext>
            </a:extLst>
          </p:cNvPr>
          <p:cNvCxnSpPr/>
          <p:nvPr/>
        </p:nvCxnSpPr>
        <p:spPr>
          <a:xfrm flipH="1">
            <a:off x="8915400" y="4440039"/>
            <a:ext cx="80963" cy="4191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013609-C91C-A6EE-A7B9-8A56EE0DDC76}"/>
              </a:ext>
            </a:extLst>
          </p:cNvPr>
          <p:cNvCxnSpPr/>
          <p:nvPr/>
        </p:nvCxnSpPr>
        <p:spPr>
          <a:xfrm flipH="1">
            <a:off x="9288779" y="4905375"/>
            <a:ext cx="66675" cy="4603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96FBA03F-0618-36E0-812B-C4FD4975A10E}"/>
              </a:ext>
            </a:extLst>
          </p:cNvPr>
          <p:cNvSpPr/>
          <p:nvPr/>
        </p:nvSpPr>
        <p:spPr>
          <a:xfrm>
            <a:off x="4894661" y="5012531"/>
            <a:ext cx="300036" cy="2857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7537" rtl="0" eaLnBrk="1" fontAlgn="auto" latinLnBrk="0" hangingPunct="1">
              <a:lnSpc>
                <a:spcPct val="100000"/>
              </a:lnSpc>
              <a:spcBef>
                <a:spcPts val="0"/>
              </a:spcBef>
              <a:spcAft>
                <a:spcPts val="0"/>
              </a:spcAft>
              <a:buClr>
                <a:srgbClr val="000000"/>
              </a:buClr>
              <a:buSzTx/>
              <a:buFontTx/>
              <a:buNone/>
              <a:tabLst/>
              <a:defRPr/>
            </a:pPr>
            <a:r>
              <a:rPr kumimoji="0" lang="en-US" sz="2105" b="1" i="0" u="none" strike="noStrike" kern="0" cap="none" spc="0" normalizeH="0" baseline="0" noProof="0" dirty="0">
                <a:ln>
                  <a:noFill/>
                </a:ln>
                <a:solidFill>
                  <a:srgbClr val="422C46"/>
                </a:solidFill>
                <a:effectLst/>
                <a:uLnTx/>
                <a:uFillTx/>
                <a:latin typeface="Arial"/>
                <a:ea typeface="Arial-Rounded" pitchFamily="34" charset="0"/>
                <a:cs typeface="Arial" pitchFamily="34" charset="0"/>
                <a:sym typeface="Arial"/>
              </a:rPr>
              <a:t>3</a:t>
            </a:r>
          </a:p>
        </p:txBody>
      </p:sp>
      <p:cxnSp>
        <p:nvCxnSpPr>
          <p:cNvPr id="19" name="Straight Connector 18">
            <a:extLst>
              <a:ext uri="{FF2B5EF4-FFF2-40B4-BE49-F238E27FC236}">
                <a16:creationId xmlns:a16="http://schemas.microsoft.com/office/drawing/2014/main" id="{E8F38F1A-A486-6660-6556-7178E2E74FC5}"/>
              </a:ext>
            </a:extLst>
          </p:cNvPr>
          <p:cNvCxnSpPr/>
          <p:nvPr/>
        </p:nvCxnSpPr>
        <p:spPr>
          <a:xfrm flipH="1">
            <a:off x="5638800" y="5397341"/>
            <a:ext cx="106363" cy="4603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37DC3374-156D-07BA-B42F-CD8C32488536}"/>
              </a:ext>
            </a:extLst>
          </p:cNvPr>
          <p:cNvSpPr/>
          <p:nvPr/>
        </p:nvSpPr>
        <p:spPr>
          <a:xfrm>
            <a:off x="9426901" y="5012531"/>
            <a:ext cx="402899" cy="2857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7537" rtl="0" eaLnBrk="1" fontAlgn="auto" latinLnBrk="0" hangingPunct="1">
              <a:lnSpc>
                <a:spcPct val="100000"/>
              </a:lnSpc>
              <a:spcBef>
                <a:spcPts val="0"/>
              </a:spcBef>
              <a:spcAft>
                <a:spcPts val="0"/>
              </a:spcAft>
              <a:buClr>
                <a:srgbClr val="000000"/>
              </a:buClr>
              <a:buSzTx/>
              <a:buFontTx/>
              <a:buNone/>
              <a:tabLst/>
              <a:defRPr/>
            </a:pPr>
            <a:r>
              <a:rPr kumimoji="0" lang="en-US" sz="2105" b="1" i="0" u="none" strike="noStrike" kern="0" cap="none" spc="0" normalizeH="0" baseline="0" noProof="0" dirty="0">
                <a:ln>
                  <a:noFill/>
                </a:ln>
                <a:solidFill>
                  <a:srgbClr val="422C46"/>
                </a:solidFill>
                <a:effectLst/>
                <a:uLnTx/>
                <a:uFillTx/>
                <a:latin typeface="Arial"/>
                <a:ea typeface="Arial-Rounded" pitchFamily="34" charset="0"/>
                <a:cs typeface="Arial" pitchFamily="34" charset="0"/>
                <a:sym typeface="Arial"/>
              </a:rPr>
              <a:t>4</a:t>
            </a:r>
          </a:p>
        </p:txBody>
      </p:sp>
      <p:cxnSp>
        <p:nvCxnSpPr>
          <p:cNvPr id="18" name="Straight Connector 17">
            <a:extLst>
              <a:ext uri="{FF2B5EF4-FFF2-40B4-BE49-F238E27FC236}">
                <a16:creationId xmlns:a16="http://schemas.microsoft.com/office/drawing/2014/main" id="{313BDA52-64F4-D28D-B1BD-B8B0B74430A3}"/>
              </a:ext>
            </a:extLst>
          </p:cNvPr>
          <p:cNvCxnSpPr>
            <a:cxnSpLocks/>
          </p:cNvCxnSpPr>
          <p:nvPr/>
        </p:nvCxnSpPr>
        <p:spPr>
          <a:xfrm>
            <a:off x="5007608" y="4886656"/>
            <a:ext cx="402592" cy="26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63132AB-2832-41B8-D95B-86AD4C6871C8}"/>
              </a:ext>
            </a:extLst>
          </p:cNvPr>
          <p:cNvCxnSpPr/>
          <p:nvPr/>
        </p:nvCxnSpPr>
        <p:spPr>
          <a:xfrm flipV="1">
            <a:off x="3555683" y="5332337"/>
            <a:ext cx="406717" cy="214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9082BEC-BD15-BB17-68C7-94FDC1D6DDFD}"/>
              </a:ext>
            </a:extLst>
          </p:cNvPr>
          <p:cNvCxnSpPr/>
          <p:nvPr/>
        </p:nvCxnSpPr>
        <p:spPr>
          <a:xfrm>
            <a:off x="3962400" y="5892403"/>
            <a:ext cx="30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380E56-ECAD-AFE5-AE78-CC34981A2392}"/>
              </a:ext>
            </a:extLst>
          </p:cNvPr>
          <p:cNvCxnSpPr>
            <a:cxnSpLocks/>
          </p:cNvCxnSpPr>
          <p:nvPr/>
        </p:nvCxnSpPr>
        <p:spPr>
          <a:xfrm>
            <a:off x="1092994" y="5393531"/>
            <a:ext cx="3468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90453D8-1D1A-2A01-9F33-3187C1E00D49}"/>
              </a:ext>
            </a:extLst>
          </p:cNvPr>
          <p:cNvCxnSpPr>
            <a:cxnSpLocks/>
          </p:cNvCxnSpPr>
          <p:nvPr/>
        </p:nvCxnSpPr>
        <p:spPr>
          <a:xfrm>
            <a:off x="3332162" y="5892403"/>
            <a:ext cx="325438"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20">
            <a:extLst>
              <a:ext uri="{FF2B5EF4-FFF2-40B4-BE49-F238E27FC236}">
                <a16:creationId xmlns:a16="http://schemas.microsoft.com/office/drawing/2014/main" id="{608A65DC-EB57-CF97-E3D5-004C3DF8D8B2}"/>
              </a:ext>
            </a:extLst>
          </p:cNvPr>
          <p:cNvCxnSpPr/>
          <p:nvPr/>
        </p:nvCxnSpPr>
        <p:spPr>
          <a:xfrm>
            <a:off x="5830094" y="4859139"/>
            <a:ext cx="3421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hào mào – Wikipedia tiếng Việt">
            <a:extLst>
              <a:ext uri="{FF2B5EF4-FFF2-40B4-BE49-F238E27FC236}">
                <a16:creationId xmlns:a16="http://schemas.microsoft.com/office/drawing/2014/main" id="{84B6C69B-EC2F-4821-5CAD-C8A8ADBAC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1358900"/>
            <a:ext cx="2471737"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FB687A2F-38E3-6D56-95DA-ACAA3680BAD9}"/>
              </a:ext>
            </a:extLst>
          </p:cNvPr>
          <p:cNvSpPr txBox="1">
            <a:spLocks/>
          </p:cNvSpPr>
          <p:nvPr/>
        </p:nvSpPr>
        <p:spPr>
          <a:xfrm>
            <a:off x="1092200" y="5162550"/>
            <a:ext cx="3502025" cy="684213"/>
          </a:xfrm>
          <a:prstGeom prst="rect">
            <a:avLst/>
          </a:prstGeom>
          <a:noFill/>
        </p:spPr>
        <p:txBody>
          <a:bodyPr lIns="68640" tIns="34320" rIns="68640" bIns="343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7537" rtl="0" eaLnBrk="1" fontAlgn="auto" latinLnBrk="0" hangingPunct="1">
              <a:lnSpc>
                <a:spcPct val="90000"/>
              </a:lnSpc>
              <a:spcBef>
                <a:spcPct val="0"/>
              </a:spcBef>
              <a:spcAft>
                <a:spcPts val="0"/>
              </a:spcAft>
              <a:buClr>
                <a:srgbClr val="000000"/>
              </a:buClr>
              <a:buSzTx/>
              <a:buFontTx/>
              <a:buNone/>
              <a:tabLst/>
              <a:defRPr/>
            </a:pPr>
            <a:r>
              <a:rPr kumimoji="0" lang="en-US" sz="3008" b="0" i="0" u="none" strike="noStrike" kern="1200" cap="none" spc="0" normalizeH="0" baseline="0" noProof="0">
                <a:ln>
                  <a:noFill/>
                </a:ln>
                <a:solidFill>
                  <a:srgbClr val="002060"/>
                </a:solidFill>
                <a:effectLst/>
                <a:uLnTx/>
                <a:uFillTx/>
                <a:latin typeface="HP-211" panose="020B0803050302020204" pitchFamily="34" charset="0"/>
                <a:ea typeface="Arial-Rounded" pitchFamily="34" charset="0"/>
                <a:cs typeface="Arial-Rounded" pitchFamily="34" charset="0"/>
                <a:sym typeface="Arial"/>
              </a:rPr>
              <a:t>Chim chào mào</a:t>
            </a:r>
          </a:p>
        </p:txBody>
      </p:sp>
      <p:pic>
        <p:nvPicPr>
          <p:cNvPr id="93188" name="Picture 4" descr="Tiếng Chim Sáo Đen Hót Chuẩn Hay - YouTube">
            <a:extLst>
              <a:ext uri="{FF2B5EF4-FFF2-40B4-BE49-F238E27FC236}">
                <a16:creationId xmlns:a16="http://schemas.microsoft.com/office/drawing/2014/main" id="{8EFCC35E-19FE-4CF0-484A-167D0237A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79" t="-388" r="30495" b="388"/>
          <a:stretch>
            <a:fillRect/>
          </a:stretch>
        </p:blipFill>
        <p:spPr bwMode="auto">
          <a:xfrm>
            <a:off x="4432300" y="1366838"/>
            <a:ext cx="2651125"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3FCADD2C-E484-C323-98A1-741B19824D52}"/>
              </a:ext>
            </a:extLst>
          </p:cNvPr>
          <p:cNvSpPr txBox="1">
            <a:spLocks/>
          </p:cNvSpPr>
          <p:nvPr/>
        </p:nvSpPr>
        <p:spPr>
          <a:xfrm>
            <a:off x="4610100" y="5162550"/>
            <a:ext cx="2303463" cy="684213"/>
          </a:xfrm>
          <a:prstGeom prst="rect">
            <a:avLst/>
          </a:prstGeom>
          <a:noFill/>
        </p:spPr>
        <p:txBody>
          <a:bodyPr lIns="68640" tIns="34320" rIns="68640" bIns="343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7537" rtl="0" eaLnBrk="1" fontAlgn="auto" latinLnBrk="0" hangingPunct="1">
              <a:lnSpc>
                <a:spcPct val="90000"/>
              </a:lnSpc>
              <a:spcBef>
                <a:spcPct val="0"/>
              </a:spcBef>
              <a:spcAft>
                <a:spcPts val="0"/>
              </a:spcAft>
              <a:buClr>
                <a:srgbClr val="000000"/>
              </a:buClr>
              <a:buSzTx/>
              <a:buFontTx/>
              <a:buNone/>
              <a:tabLst/>
              <a:defRPr/>
            </a:pPr>
            <a:r>
              <a:rPr kumimoji="0" lang="en-US" sz="3008" b="0" i="0" u="none" strike="noStrike" kern="1200" cap="none" spc="0" normalizeH="0" baseline="0" noProof="0">
                <a:ln>
                  <a:noFill/>
                </a:ln>
                <a:solidFill>
                  <a:srgbClr val="002060"/>
                </a:solidFill>
                <a:effectLst/>
                <a:uLnTx/>
                <a:uFillTx/>
                <a:latin typeface="HP-211" panose="020B0803050302020204" pitchFamily="34" charset="0"/>
                <a:ea typeface="Arial-Rounded" pitchFamily="34" charset="0"/>
                <a:cs typeface="Arial-Rounded" pitchFamily="34" charset="0"/>
                <a:sym typeface="Arial"/>
              </a:rPr>
              <a:t>Chim sáo</a:t>
            </a:r>
          </a:p>
        </p:txBody>
      </p:sp>
      <p:pic>
        <p:nvPicPr>
          <p:cNvPr id="93190" name="Picture 6" descr="Chim Ri Đen trên đồng lúa – Mèn đét ơi!">
            <a:extLst>
              <a:ext uri="{FF2B5EF4-FFF2-40B4-BE49-F238E27FC236}">
                <a16:creationId xmlns:a16="http://schemas.microsoft.com/office/drawing/2014/main" id="{A2873F29-2D9B-A2E6-5F89-16582B0C6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308" r="26218"/>
          <a:stretch>
            <a:fillRect/>
          </a:stretch>
        </p:blipFill>
        <p:spPr bwMode="auto">
          <a:xfrm>
            <a:off x="7305675" y="1404938"/>
            <a:ext cx="3201988"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F0C7CD33-C87B-0A31-191E-DA8EEF13ABD1}"/>
              </a:ext>
            </a:extLst>
          </p:cNvPr>
          <p:cNvSpPr txBox="1">
            <a:spLocks/>
          </p:cNvSpPr>
          <p:nvPr/>
        </p:nvSpPr>
        <p:spPr>
          <a:xfrm>
            <a:off x="7754938" y="5162550"/>
            <a:ext cx="2303462" cy="684213"/>
          </a:xfrm>
          <a:prstGeom prst="rect">
            <a:avLst/>
          </a:prstGeom>
          <a:noFill/>
        </p:spPr>
        <p:txBody>
          <a:bodyPr lIns="68640" tIns="34320" rIns="68640" bIns="343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7537" rtl="0" eaLnBrk="1" fontAlgn="auto" latinLnBrk="0" hangingPunct="1">
              <a:lnSpc>
                <a:spcPct val="90000"/>
              </a:lnSpc>
              <a:spcBef>
                <a:spcPct val="0"/>
              </a:spcBef>
              <a:spcAft>
                <a:spcPts val="0"/>
              </a:spcAft>
              <a:buClr>
                <a:srgbClr val="000000"/>
              </a:buClr>
              <a:buSzTx/>
              <a:buFontTx/>
              <a:buNone/>
              <a:tabLst/>
              <a:defRPr/>
            </a:pPr>
            <a:r>
              <a:rPr kumimoji="0" lang="en-US" sz="3008" b="0" i="0" u="none" strike="noStrike" kern="1200" cap="none" spc="0" normalizeH="0" baseline="0" noProof="0">
                <a:ln>
                  <a:noFill/>
                </a:ln>
                <a:solidFill>
                  <a:srgbClr val="002060"/>
                </a:solidFill>
                <a:effectLst/>
                <a:uLnTx/>
                <a:uFillTx/>
                <a:latin typeface="HP-211" panose="020B0803050302020204" pitchFamily="34" charset="0"/>
                <a:ea typeface="Arial-Rounded" pitchFamily="34" charset="0"/>
                <a:cs typeface="Arial-Rounded" pitchFamily="34" charset="0"/>
                <a:sym typeface="Arial"/>
              </a:rPr>
              <a:t>Chim 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6B9F8F10-1775-1DFB-4D82-C0D1D430B100}"/>
              </a:ext>
            </a:extLst>
          </p:cNvPr>
          <p:cNvSpPr txBox="1">
            <a:spLocks noChangeArrowheads="1"/>
          </p:cNvSpPr>
          <p:nvPr/>
        </p:nvSpPr>
        <p:spPr bwMode="auto">
          <a:xfrm>
            <a:off x="1673225" y="1912938"/>
            <a:ext cx="9909175"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40" tIns="34320" rIns="68640" bIns="34320" anchor="ctr"/>
          <a:lstStyle>
            <a:lvl1pPr defTabSz="687388">
              <a:defRPr>
                <a:solidFill>
                  <a:schemeClr val="tx1"/>
                </a:solidFill>
                <a:latin typeface="Arial" panose="020B0604020202020204" pitchFamily="34" charset="0"/>
              </a:defRPr>
            </a:lvl1pPr>
            <a:lvl2pPr marL="742950" indent="-285750" defTabSz="687388">
              <a:defRPr>
                <a:solidFill>
                  <a:schemeClr val="tx1"/>
                </a:solidFill>
                <a:latin typeface="Arial" panose="020B0604020202020204" pitchFamily="34" charset="0"/>
              </a:defRPr>
            </a:lvl2pPr>
            <a:lvl3pPr marL="1143000" indent="-228600" defTabSz="687388">
              <a:defRPr>
                <a:solidFill>
                  <a:schemeClr val="tx1"/>
                </a:solidFill>
                <a:latin typeface="Arial" panose="020B0604020202020204" pitchFamily="34" charset="0"/>
              </a:defRPr>
            </a:lvl3pPr>
            <a:lvl4pPr marL="1600200" indent="-228600" defTabSz="687388">
              <a:defRPr>
                <a:solidFill>
                  <a:schemeClr val="tx1"/>
                </a:solidFill>
                <a:latin typeface="Arial" panose="020B0604020202020204" pitchFamily="34" charset="0"/>
              </a:defRPr>
            </a:lvl4pPr>
            <a:lvl5pPr marL="2057400" indent="-228600" defTabSz="687388">
              <a:defRPr>
                <a:solidFill>
                  <a:schemeClr val="tx1"/>
                </a:solidFill>
                <a:latin typeface="Arial" panose="020B0604020202020204" pitchFamily="34" charset="0"/>
              </a:defRPr>
            </a:lvl5pPr>
            <a:lvl6pPr marL="2514600" indent="-228600" defTabSz="687388" eaLnBrk="0" fontAlgn="base" hangingPunct="0">
              <a:spcBef>
                <a:spcPct val="0"/>
              </a:spcBef>
              <a:spcAft>
                <a:spcPct val="0"/>
              </a:spcAft>
              <a:defRPr>
                <a:solidFill>
                  <a:schemeClr val="tx1"/>
                </a:solidFill>
                <a:latin typeface="Arial" panose="020B0604020202020204" pitchFamily="34" charset="0"/>
              </a:defRPr>
            </a:lvl6pPr>
            <a:lvl7pPr marL="2971800" indent="-228600" defTabSz="687388" eaLnBrk="0" fontAlgn="base" hangingPunct="0">
              <a:spcBef>
                <a:spcPct val="0"/>
              </a:spcBef>
              <a:spcAft>
                <a:spcPct val="0"/>
              </a:spcAft>
              <a:defRPr>
                <a:solidFill>
                  <a:schemeClr val="tx1"/>
                </a:solidFill>
                <a:latin typeface="Arial" panose="020B0604020202020204" pitchFamily="34" charset="0"/>
              </a:defRPr>
            </a:lvl7pPr>
            <a:lvl8pPr marL="3429000" indent="-228600" defTabSz="687388" eaLnBrk="0" fontAlgn="base" hangingPunct="0">
              <a:spcBef>
                <a:spcPct val="0"/>
              </a:spcBef>
              <a:spcAft>
                <a:spcPct val="0"/>
              </a:spcAft>
              <a:defRPr>
                <a:solidFill>
                  <a:schemeClr val="tx1"/>
                </a:solidFill>
                <a:latin typeface="Arial" panose="020B0604020202020204" pitchFamily="34" charset="0"/>
              </a:defRPr>
            </a:lvl8pPr>
            <a:lvl9pPr marL="3886200" indent="-228600" defTabSz="6873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687388" rtl="0" eaLnBrk="1" fontAlgn="base" latinLnBrk="0" hangingPunct="1">
              <a:lnSpc>
                <a:spcPct val="100000"/>
              </a:lnSpc>
              <a:spcBef>
                <a:spcPct val="0"/>
              </a:spcBef>
              <a:spcAft>
                <a:spcPct val="0"/>
              </a:spcAft>
              <a:buClr>
                <a:srgbClr val="000000"/>
              </a:buClr>
              <a:buSzTx/>
              <a:buFontTx/>
              <a:buNone/>
              <a:tabLst/>
              <a:defRPr/>
            </a:pPr>
            <a:r>
              <a:rPr kumimoji="0" lang="en-US" altLang="en-US" sz="4000" b="0" i="0" u="none" strike="noStrike" kern="1200" cap="none" spc="0" normalizeH="0" baseline="0" noProof="0">
                <a:ln>
                  <a:noFill/>
                </a:ln>
                <a:solidFill>
                  <a:srgbClr val="422C46"/>
                </a:solidFill>
                <a:effectLst/>
                <a:uLnTx/>
                <a:uFillTx/>
                <a:latin typeface="Arial-Rounded" charset="0"/>
                <a:ea typeface="+mn-ea"/>
                <a:cs typeface="Arial-Rounded" charset="0"/>
                <a:sym typeface="Arial" panose="020B0604020202020204" pitchFamily="34" charset="0"/>
              </a:rPr>
              <a:t>	</a:t>
            </a:r>
            <a:r>
              <a:rPr kumimoji="0" lang="en-US" altLang="en-US" sz="4000" b="0" i="0" u="none" strike="noStrike" kern="1200" cap="none" spc="0" normalizeH="0" baseline="0" noProof="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Trên cây cao, đàn chào mào bay đi, bay lại. Mấy chú sáo đen vui ca véo von. Còn chim ri vẫn chăm chỉ. Chú tha rơm khô về khéo léo làm tổ.</a:t>
            </a:r>
          </a:p>
        </p:txBody>
      </p:sp>
      <p:sp>
        <p:nvSpPr>
          <p:cNvPr id="46" name="Rounded Rectangle 45">
            <a:extLst>
              <a:ext uri="{FF2B5EF4-FFF2-40B4-BE49-F238E27FC236}">
                <a16:creationId xmlns:a16="http://schemas.microsoft.com/office/drawing/2014/main" id="{DF8DD081-D48F-D3C1-CDA1-D10DCC07B54D}"/>
              </a:ext>
            </a:extLst>
          </p:cNvPr>
          <p:cNvSpPr/>
          <p:nvPr/>
        </p:nvSpPr>
        <p:spPr>
          <a:xfrm>
            <a:off x="1838325" y="4911725"/>
            <a:ext cx="8478838" cy="90328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7388">
              <a:defRPr>
                <a:solidFill>
                  <a:schemeClr val="tx1"/>
                </a:solidFill>
                <a:latin typeface="Arial" panose="020B0604020202020204" pitchFamily="34" charset="0"/>
              </a:defRPr>
            </a:lvl1pPr>
            <a:lvl2pPr marL="742950" indent="-285750" defTabSz="687388">
              <a:defRPr>
                <a:solidFill>
                  <a:schemeClr val="tx1"/>
                </a:solidFill>
                <a:latin typeface="Arial" panose="020B0604020202020204" pitchFamily="34" charset="0"/>
              </a:defRPr>
            </a:lvl2pPr>
            <a:lvl3pPr marL="1143000" indent="-228600" defTabSz="687388">
              <a:defRPr>
                <a:solidFill>
                  <a:schemeClr val="tx1"/>
                </a:solidFill>
                <a:latin typeface="Arial" panose="020B0604020202020204" pitchFamily="34" charset="0"/>
              </a:defRPr>
            </a:lvl3pPr>
            <a:lvl4pPr marL="1600200" indent="-228600" defTabSz="687388">
              <a:defRPr>
                <a:solidFill>
                  <a:schemeClr val="tx1"/>
                </a:solidFill>
                <a:latin typeface="Arial" panose="020B0604020202020204" pitchFamily="34" charset="0"/>
              </a:defRPr>
            </a:lvl4pPr>
            <a:lvl5pPr marL="2057400" indent="-228600" defTabSz="687388">
              <a:defRPr>
                <a:solidFill>
                  <a:schemeClr val="tx1"/>
                </a:solidFill>
                <a:latin typeface="Arial" panose="020B0604020202020204" pitchFamily="34" charset="0"/>
              </a:defRPr>
            </a:lvl5pPr>
            <a:lvl6pPr marL="2514600" indent="-228600" defTabSz="687388" eaLnBrk="0" fontAlgn="base" hangingPunct="0">
              <a:spcBef>
                <a:spcPct val="0"/>
              </a:spcBef>
              <a:spcAft>
                <a:spcPct val="0"/>
              </a:spcAft>
              <a:defRPr>
                <a:solidFill>
                  <a:schemeClr val="tx1"/>
                </a:solidFill>
                <a:latin typeface="Arial" panose="020B0604020202020204" pitchFamily="34" charset="0"/>
              </a:defRPr>
            </a:lvl6pPr>
            <a:lvl7pPr marL="2971800" indent="-228600" defTabSz="687388" eaLnBrk="0" fontAlgn="base" hangingPunct="0">
              <a:spcBef>
                <a:spcPct val="0"/>
              </a:spcBef>
              <a:spcAft>
                <a:spcPct val="0"/>
              </a:spcAft>
              <a:defRPr>
                <a:solidFill>
                  <a:schemeClr val="tx1"/>
                </a:solidFill>
                <a:latin typeface="Arial" panose="020B0604020202020204" pitchFamily="34" charset="0"/>
              </a:defRPr>
            </a:lvl7pPr>
            <a:lvl8pPr marL="3429000" indent="-228600" defTabSz="687388" eaLnBrk="0" fontAlgn="base" hangingPunct="0">
              <a:spcBef>
                <a:spcPct val="0"/>
              </a:spcBef>
              <a:spcAft>
                <a:spcPct val="0"/>
              </a:spcAft>
              <a:defRPr>
                <a:solidFill>
                  <a:schemeClr val="tx1"/>
                </a:solidFill>
                <a:latin typeface="Arial" panose="020B0604020202020204" pitchFamily="34" charset="0"/>
              </a:defRPr>
            </a:lvl8pPr>
            <a:lvl9pPr marL="3886200" indent="-228600" defTabSz="6873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7388" rtl="0" eaLnBrk="1" fontAlgn="base" latinLnBrk="0" hangingPunct="1">
              <a:lnSpc>
                <a:spcPct val="100000"/>
              </a:lnSpc>
              <a:spcBef>
                <a:spcPct val="0"/>
              </a:spcBef>
              <a:spcAft>
                <a:spcPct val="0"/>
              </a:spcAft>
              <a:buClr>
                <a:srgbClr val="000000"/>
              </a:buClr>
              <a:buSzTx/>
              <a:buFontTx/>
              <a:buNone/>
              <a:tabLst/>
              <a:defRPr/>
            </a:pPr>
            <a:r>
              <a:rPr kumimoji="0" lang="en-US" altLang="en-US" sz="3600" b="0" i="0" u="none" strike="noStrike" kern="1200" cap="none" spc="0" normalizeH="0" baseline="0" noProof="0">
                <a:ln>
                  <a:noFill/>
                </a:ln>
                <a:solidFill>
                  <a:srgbClr val="FFF6E5"/>
                </a:solidFill>
                <a:effectLst/>
                <a:uLnTx/>
                <a:uFillTx/>
                <a:latin typeface="Arial-Rounded" charset="0"/>
                <a:ea typeface="+mn-ea"/>
                <a:cs typeface="Arial-Rounded" charset="0"/>
                <a:sym typeface="Arial" panose="020B0604020202020204" pitchFamily="34" charset="0"/>
              </a:rPr>
              <a:t>Những loài chim nào xuất hiện trong bài?</a:t>
            </a:r>
          </a:p>
        </p:txBody>
      </p:sp>
      <p:cxnSp>
        <p:nvCxnSpPr>
          <p:cNvPr id="47" name="Straight Connector 46">
            <a:extLst>
              <a:ext uri="{FF2B5EF4-FFF2-40B4-BE49-F238E27FC236}">
                <a16:creationId xmlns:a16="http://schemas.microsoft.com/office/drawing/2014/main" id="{0C29AD59-A8CD-17CC-83DF-183D64F685D9}"/>
              </a:ext>
            </a:extLst>
          </p:cNvPr>
          <p:cNvCxnSpPr/>
          <p:nvPr/>
        </p:nvCxnSpPr>
        <p:spPr>
          <a:xfrm>
            <a:off x="6096000" y="2286000"/>
            <a:ext cx="2098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ED8F9853-8B10-5ECD-EA9F-3ACB0AF6000C}"/>
              </a:ext>
            </a:extLst>
          </p:cNvPr>
          <p:cNvSpPr/>
          <p:nvPr/>
        </p:nvSpPr>
        <p:spPr>
          <a:xfrm>
            <a:off x="1838325" y="4911725"/>
            <a:ext cx="8478838" cy="90328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7537" rtl="0" eaLnBrk="1" fontAlgn="auto" latinLnBrk="0" hangingPunct="1">
              <a:lnSpc>
                <a:spcPct val="100000"/>
              </a:lnSpc>
              <a:spcBef>
                <a:spcPts val="0"/>
              </a:spcBef>
              <a:spcAft>
                <a:spcPts val="0"/>
              </a:spcAft>
              <a:buClr>
                <a:srgbClr val="000000"/>
              </a:buClr>
              <a:buSzTx/>
              <a:buFontTx/>
              <a:buNone/>
              <a:tabLst/>
              <a:defRPr/>
            </a:pPr>
            <a:r>
              <a:rPr kumimoji="0" lang="en-US" sz="3609" b="0" i="0" u="none" strike="noStrike" kern="0" cap="none" spc="0" normalizeH="0" baseline="0" noProof="0">
                <a:ln>
                  <a:noFill/>
                </a:ln>
                <a:solidFill>
                  <a:srgbClr val="FFF6E5"/>
                </a:solidFill>
                <a:effectLst/>
                <a:uLnTx/>
                <a:uFillTx/>
                <a:latin typeface="Arial-Rounded" pitchFamily="34" charset="0"/>
                <a:ea typeface="Arial-Rounded" pitchFamily="34" charset="0"/>
                <a:cs typeface="Arial-Rounded" pitchFamily="34" charset="0"/>
                <a:sym typeface="Arial"/>
              </a:rPr>
              <a:t>Đàn chào mào làm gì?</a:t>
            </a:r>
          </a:p>
        </p:txBody>
      </p:sp>
      <p:cxnSp>
        <p:nvCxnSpPr>
          <p:cNvPr id="10" name="Straight Connector 9">
            <a:extLst>
              <a:ext uri="{FF2B5EF4-FFF2-40B4-BE49-F238E27FC236}">
                <a16:creationId xmlns:a16="http://schemas.microsoft.com/office/drawing/2014/main" id="{124A07B4-DCF5-5069-E5A5-45ECD96563AB}"/>
              </a:ext>
            </a:extLst>
          </p:cNvPr>
          <p:cNvCxnSpPr/>
          <p:nvPr/>
        </p:nvCxnSpPr>
        <p:spPr>
          <a:xfrm>
            <a:off x="1838325" y="2971800"/>
            <a:ext cx="2352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217938C-2C4C-D329-D3D2-9661CA2021B1}"/>
              </a:ext>
            </a:extLst>
          </p:cNvPr>
          <p:cNvCxnSpPr/>
          <p:nvPr/>
        </p:nvCxnSpPr>
        <p:spPr>
          <a:xfrm>
            <a:off x="9347200" y="2971800"/>
            <a:ext cx="1327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A205A91-C9BD-FF48-D614-24416E3A9E56}"/>
              </a:ext>
            </a:extLst>
          </p:cNvPr>
          <p:cNvCxnSpPr/>
          <p:nvPr/>
        </p:nvCxnSpPr>
        <p:spPr>
          <a:xfrm>
            <a:off x="5396230" y="2362200"/>
            <a:ext cx="6172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A7E1C86-3ADA-93D6-83ED-719528F9A009}"/>
              </a:ext>
            </a:extLst>
          </p:cNvPr>
          <p:cNvCxnSpPr>
            <a:cxnSpLocks/>
          </p:cNvCxnSpPr>
          <p:nvPr/>
        </p:nvCxnSpPr>
        <p:spPr>
          <a:xfrm>
            <a:off x="4500563" y="3657600"/>
            <a:ext cx="23574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71692799-607C-2CC5-210B-CD86032B1D97}"/>
              </a:ext>
            </a:extLst>
          </p:cNvPr>
          <p:cNvSpPr/>
          <p:nvPr/>
        </p:nvSpPr>
        <p:spPr>
          <a:xfrm>
            <a:off x="1838325" y="4911725"/>
            <a:ext cx="8478838" cy="90328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7388">
              <a:defRPr>
                <a:solidFill>
                  <a:schemeClr val="tx1"/>
                </a:solidFill>
                <a:latin typeface="Arial" panose="020B0604020202020204" pitchFamily="34" charset="0"/>
              </a:defRPr>
            </a:lvl1pPr>
            <a:lvl2pPr marL="742950" indent="-285750" defTabSz="687388">
              <a:defRPr>
                <a:solidFill>
                  <a:schemeClr val="tx1"/>
                </a:solidFill>
                <a:latin typeface="Arial" panose="020B0604020202020204" pitchFamily="34" charset="0"/>
              </a:defRPr>
            </a:lvl2pPr>
            <a:lvl3pPr marL="1143000" indent="-228600" defTabSz="687388">
              <a:defRPr>
                <a:solidFill>
                  <a:schemeClr val="tx1"/>
                </a:solidFill>
                <a:latin typeface="Arial" panose="020B0604020202020204" pitchFamily="34" charset="0"/>
              </a:defRPr>
            </a:lvl3pPr>
            <a:lvl4pPr marL="1600200" indent="-228600" defTabSz="687388">
              <a:defRPr>
                <a:solidFill>
                  <a:schemeClr val="tx1"/>
                </a:solidFill>
                <a:latin typeface="Arial" panose="020B0604020202020204" pitchFamily="34" charset="0"/>
              </a:defRPr>
            </a:lvl4pPr>
            <a:lvl5pPr marL="2057400" indent="-228600" defTabSz="687388">
              <a:defRPr>
                <a:solidFill>
                  <a:schemeClr val="tx1"/>
                </a:solidFill>
                <a:latin typeface="Arial" panose="020B0604020202020204" pitchFamily="34" charset="0"/>
              </a:defRPr>
            </a:lvl5pPr>
            <a:lvl6pPr marL="2514600" indent="-228600" defTabSz="687388" eaLnBrk="0" fontAlgn="base" hangingPunct="0">
              <a:spcBef>
                <a:spcPct val="0"/>
              </a:spcBef>
              <a:spcAft>
                <a:spcPct val="0"/>
              </a:spcAft>
              <a:defRPr>
                <a:solidFill>
                  <a:schemeClr val="tx1"/>
                </a:solidFill>
                <a:latin typeface="Arial" panose="020B0604020202020204" pitchFamily="34" charset="0"/>
              </a:defRPr>
            </a:lvl6pPr>
            <a:lvl7pPr marL="2971800" indent="-228600" defTabSz="687388" eaLnBrk="0" fontAlgn="base" hangingPunct="0">
              <a:spcBef>
                <a:spcPct val="0"/>
              </a:spcBef>
              <a:spcAft>
                <a:spcPct val="0"/>
              </a:spcAft>
              <a:defRPr>
                <a:solidFill>
                  <a:schemeClr val="tx1"/>
                </a:solidFill>
                <a:latin typeface="Arial" panose="020B0604020202020204" pitchFamily="34" charset="0"/>
              </a:defRPr>
            </a:lvl7pPr>
            <a:lvl8pPr marL="3429000" indent="-228600" defTabSz="687388" eaLnBrk="0" fontAlgn="base" hangingPunct="0">
              <a:spcBef>
                <a:spcPct val="0"/>
              </a:spcBef>
              <a:spcAft>
                <a:spcPct val="0"/>
              </a:spcAft>
              <a:defRPr>
                <a:solidFill>
                  <a:schemeClr val="tx1"/>
                </a:solidFill>
                <a:latin typeface="Arial" panose="020B0604020202020204" pitchFamily="34" charset="0"/>
              </a:defRPr>
            </a:lvl8pPr>
            <a:lvl9pPr marL="3886200" indent="-228600" defTabSz="6873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7388" rtl="0" eaLnBrk="1" fontAlgn="base" latinLnBrk="0" hangingPunct="1">
              <a:lnSpc>
                <a:spcPct val="100000"/>
              </a:lnSpc>
              <a:spcBef>
                <a:spcPct val="0"/>
              </a:spcBef>
              <a:spcAft>
                <a:spcPct val="0"/>
              </a:spcAft>
              <a:buClr>
                <a:srgbClr val="000000"/>
              </a:buClr>
              <a:buSzTx/>
              <a:buFontTx/>
              <a:buNone/>
              <a:tabLst/>
              <a:defRPr/>
            </a:pPr>
            <a:r>
              <a:rPr kumimoji="0" lang="en-US" altLang="en-US" sz="3600" b="0" i="0" u="none" strike="noStrike" kern="1200" cap="none" spc="0" normalizeH="0" baseline="0" noProof="0">
                <a:ln>
                  <a:noFill/>
                </a:ln>
                <a:solidFill>
                  <a:srgbClr val="FFF6E5"/>
                </a:solidFill>
                <a:effectLst/>
                <a:uLnTx/>
                <a:uFillTx/>
                <a:latin typeface="Arial-Rounded" charset="0"/>
                <a:ea typeface="+mn-ea"/>
                <a:cs typeface="Arial-Rounded" charset="0"/>
                <a:sym typeface="Arial" panose="020B0604020202020204" pitchFamily="34" charset="0"/>
              </a:rPr>
              <a:t>Mấy chú sáo đen làm gì?</a:t>
            </a:r>
          </a:p>
        </p:txBody>
      </p:sp>
      <p:cxnSp>
        <p:nvCxnSpPr>
          <p:cNvPr id="20" name="Straight Connector 19">
            <a:extLst>
              <a:ext uri="{FF2B5EF4-FFF2-40B4-BE49-F238E27FC236}">
                <a16:creationId xmlns:a16="http://schemas.microsoft.com/office/drawing/2014/main" id="{C043F217-1783-BB92-E99C-2EFAE0B9A03D}"/>
              </a:ext>
            </a:extLst>
          </p:cNvPr>
          <p:cNvCxnSpPr/>
          <p:nvPr/>
        </p:nvCxnSpPr>
        <p:spPr>
          <a:xfrm>
            <a:off x="2755900" y="2895600"/>
            <a:ext cx="5438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5917F81-05FF-968C-AD72-6CBC718C2AF8}"/>
              </a:ext>
            </a:extLst>
          </p:cNvPr>
          <p:cNvCxnSpPr>
            <a:cxnSpLocks/>
          </p:cNvCxnSpPr>
          <p:nvPr/>
        </p:nvCxnSpPr>
        <p:spPr>
          <a:xfrm>
            <a:off x="8382000" y="4191000"/>
            <a:ext cx="1717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04A8C656-1113-32A3-C310-FCF8A170B18C}"/>
              </a:ext>
            </a:extLst>
          </p:cNvPr>
          <p:cNvSpPr/>
          <p:nvPr/>
        </p:nvSpPr>
        <p:spPr>
          <a:xfrm>
            <a:off x="1838325" y="4911725"/>
            <a:ext cx="8478838" cy="90328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7537" rtl="0" eaLnBrk="1" fontAlgn="auto" latinLnBrk="0" hangingPunct="1">
              <a:lnSpc>
                <a:spcPct val="100000"/>
              </a:lnSpc>
              <a:spcBef>
                <a:spcPts val="0"/>
              </a:spcBef>
              <a:spcAft>
                <a:spcPts val="0"/>
              </a:spcAft>
              <a:buClr>
                <a:srgbClr val="000000"/>
              </a:buClr>
              <a:buSzTx/>
              <a:buFontTx/>
              <a:buNone/>
              <a:tabLst/>
              <a:defRPr/>
            </a:pPr>
            <a:r>
              <a:rPr kumimoji="0" lang="en-US" sz="3609" b="0" i="0" u="none" strike="noStrike" kern="0" cap="none" spc="0" normalizeH="0" baseline="0" noProof="0">
                <a:ln>
                  <a:noFill/>
                </a:ln>
                <a:solidFill>
                  <a:srgbClr val="FFF6E5"/>
                </a:solidFill>
                <a:effectLst/>
                <a:uLnTx/>
                <a:uFillTx/>
                <a:latin typeface="Arial-Rounded" pitchFamily="34" charset="0"/>
                <a:ea typeface="Arial-Rounded" pitchFamily="34" charset="0"/>
                <a:cs typeface="Arial-Rounded" pitchFamily="34" charset="0"/>
                <a:sym typeface="Arial"/>
              </a:rPr>
              <a:t>Chim ri làm gì?</a:t>
            </a:r>
          </a:p>
        </p:txBody>
      </p:sp>
      <p:cxnSp>
        <p:nvCxnSpPr>
          <p:cNvPr id="25" name="Straight Connector 24">
            <a:extLst>
              <a:ext uri="{FF2B5EF4-FFF2-40B4-BE49-F238E27FC236}">
                <a16:creationId xmlns:a16="http://schemas.microsoft.com/office/drawing/2014/main" id="{1943C58D-DE5D-AF85-923B-BC761DA8BB1D}"/>
              </a:ext>
            </a:extLst>
          </p:cNvPr>
          <p:cNvCxnSpPr>
            <a:cxnSpLocks/>
          </p:cNvCxnSpPr>
          <p:nvPr/>
        </p:nvCxnSpPr>
        <p:spPr>
          <a:xfrm>
            <a:off x="10820400" y="2895600"/>
            <a:ext cx="7480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58FD245-6A89-343F-50CB-60EA190398F7}"/>
              </a:ext>
            </a:extLst>
          </p:cNvPr>
          <p:cNvCxnSpPr>
            <a:cxnSpLocks/>
          </p:cNvCxnSpPr>
          <p:nvPr/>
        </p:nvCxnSpPr>
        <p:spPr>
          <a:xfrm>
            <a:off x="1838325" y="3505200"/>
            <a:ext cx="15144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C588916F-933B-8444-7A18-5D3AB8A73963}"/>
              </a:ext>
            </a:extLst>
          </p:cNvPr>
          <p:cNvSpPr/>
          <p:nvPr/>
        </p:nvSpPr>
        <p:spPr>
          <a:xfrm>
            <a:off x="1838325" y="4911725"/>
            <a:ext cx="8478838" cy="90328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7388">
              <a:defRPr>
                <a:solidFill>
                  <a:schemeClr val="tx1"/>
                </a:solidFill>
                <a:latin typeface="Arial" panose="020B0604020202020204" pitchFamily="34" charset="0"/>
              </a:defRPr>
            </a:lvl1pPr>
            <a:lvl2pPr marL="742950" indent="-285750" defTabSz="687388">
              <a:defRPr>
                <a:solidFill>
                  <a:schemeClr val="tx1"/>
                </a:solidFill>
                <a:latin typeface="Arial" panose="020B0604020202020204" pitchFamily="34" charset="0"/>
              </a:defRPr>
            </a:lvl2pPr>
            <a:lvl3pPr marL="1143000" indent="-228600" defTabSz="687388">
              <a:defRPr>
                <a:solidFill>
                  <a:schemeClr val="tx1"/>
                </a:solidFill>
                <a:latin typeface="Arial" panose="020B0604020202020204" pitchFamily="34" charset="0"/>
              </a:defRPr>
            </a:lvl3pPr>
            <a:lvl4pPr marL="1600200" indent="-228600" defTabSz="687388">
              <a:defRPr>
                <a:solidFill>
                  <a:schemeClr val="tx1"/>
                </a:solidFill>
                <a:latin typeface="Arial" panose="020B0604020202020204" pitchFamily="34" charset="0"/>
              </a:defRPr>
            </a:lvl4pPr>
            <a:lvl5pPr marL="2057400" indent="-228600" defTabSz="687388">
              <a:defRPr>
                <a:solidFill>
                  <a:schemeClr val="tx1"/>
                </a:solidFill>
                <a:latin typeface="Arial" panose="020B0604020202020204" pitchFamily="34" charset="0"/>
              </a:defRPr>
            </a:lvl5pPr>
            <a:lvl6pPr marL="2514600" indent="-228600" defTabSz="687388" eaLnBrk="0" fontAlgn="base" hangingPunct="0">
              <a:spcBef>
                <a:spcPct val="0"/>
              </a:spcBef>
              <a:spcAft>
                <a:spcPct val="0"/>
              </a:spcAft>
              <a:defRPr>
                <a:solidFill>
                  <a:schemeClr val="tx1"/>
                </a:solidFill>
                <a:latin typeface="Arial" panose="020B0604020202020204" pitchFamily="34" charset="0"/>
              </a:defRPr>
            </a:lvl6pPr>
            <a:lvl7pPr marL="2971800" indent="-228600" defTabSz="687388" eaLnBrk="0" fontAlgn="base" hangingPunct="0">
              <a:spcBef>
                <a:spcPct val="0"/>
              </a:spcBef>
              <a:spcAft>
                <a:spcPct val="0"/>
              </a:spcAft>
              <a:defRPr>
                <a:solidFill>
                  <a:schemeClr val="tx1"/>
                </a:solidFill>
                <a:latin typeface="Arial" panose="020B0604020202020204" pitchFamily="34" charset="0"/>
              </a:defRPr>
            </a:lvl7pPr>
            <a:lvl8pPr marL="3429000" indent="-228600" defTabSz="687388" eaLnBrk="0" fontAlgn="base" hangingPunct="0">
              <a:spcBef>
                <a:spcPct val="0"/>
              </a:spcBef>
              <a:spcAft>
                <a:spcPct val="0"/>
              </a:spcAft>
              <a:defRPr>
                <a:solidFill>
                  <a:schemeClr val="tx1"/>
                </a:solidFill>
                <a:latin typeface="Arial" panose="020B0604020202020204" pitchFamily="34" charset="0"/>
              </a:defRPr>
            </a:lvl8pPr>
            <a:lvl9pPr marL="3886200" indent="-228600" defTabSz="6873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7388" rtl="0" eaLnBrk="1" fontAlgn="base" latinLnBrk="0" hangingPunct="1">
              <a:lnSpc>
                <a:spcPct val="100000"/>
              </a:lnSpc>
              <a:spcBef>
                <a:spcPct val="0"/>
              </a:spcBef>
              <a:spcAft>
                <a:spcPct val="0"/>
              </a:spcAft>
              <a:buClr>
                <a:srgbClr val="000000"/>
              </a:buClr>
              <a:buSzTx/>
              <a:buFontTx/>
              <a:buNone/>
              <a:tabLst/>
              <a:defRPr/>
            </a:pPr>
            <a:r>
              <a:rPr kumimoji="0" lang="en-US" altLang="en-US" sz="3600" b="0" i="0" u="none" strike="noStrike" kern="1200" cap="none" spc="0" normalizeH="0" baseline="0" noProof="0">
                <a:ln>
                  <a:noFill/>
                </a:ln>
                <a:solidFill>
                  <a:srgbClr val="FFF6E5"/>
                </a:solidFill>
                <a:effectLst/>
                <a:uLnTx/>
                <a:uFillTx/>
                <a:latin typeface="Arial-Rounded" charset="0"/>
                <a:ea typeface="+mn-ea"/>
                <a:cs typeface="Arial-Rounded" charset="0"/>
                <a:sym typeface="Arial" panose="020B0604020202020204" pitchFamily="34" charset="0"/>
              </a:rPr>
              <a:t>Em thích nhất chú chim nào? Vì sao?</a:t>
            </a:r>
          </a:p>
        </p:txBody>
      </p:sp>
      <p:cxnSp>
        <p:nvCxnSpPr>
          <p:cNvPr id="2" name="Straight Connector 9">
            <a:extLst>
              <a:ext uri="{FF2B5EF4-FFF2-40B4-BE49-F238E27FC236}">
                <a16:creationId xmlns:a16="http://schemas.microsoft.com/office/drawing/2014/main" id="{0989367B-3B14-47F1-9DD2-3C66F2E81C01}"/>
              </a:ext>
            </a:extLst>
          </p:cNvPr>
          <p:cNvCxnSpPr/>
          <p:nvPr/>
        </p:nvCxnSpPr>
        <p:spPr>
          <a:xfrm>
            <a:off x="2667000" y="2590800"/>
            <a:ext cx="18335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500"/>
                                        <p:tgtEl>
                                          <p:spTgt spid="47"/>
                                        </p:tgtEl>
                                      </p:cBhvr>
                                    </p:animEffect>
                                    <p:set>
                                      <p:cBhvr>
                                        <p:cTn id="27" dur="1" fill="hold">
                                          <p:stCondLst>
                                            <p:cond delay="499"/>
                                          </p:stCondLst>
                                        </p:cTn>
                                        <p:tgtEl>
                                          <p:spTgt spid="4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xit" presetSubtype="0" fill="hold" nodeType="clickEffect">
                                  <p:stCondLst>
                                    <p:cond delay="0"/>
                                  </p:stCondLst>
                                  <p:childTnLst>
                                    <p:animEffect transition="out" filter="fade">
                                      <p:cBhvr>
                                        <p:cTn id="71" dur="500"/>
                                        <p:tgtEl>
                                          <p:spTgt spid="20"/>
                                        </p:tgtEl>
                                      </p:cBhvr>
                                    </p:animEffect>
                                    <p:set>
                                      <p:cBhvr>
                                        <p:cTn id="72" dur="1" fill="hold">
                                          <p:stCondLst>
                                            <p:cond delay="499"/>
                                          </p:stCondLst>
                                        </p:cTn>
                                        <p:tgtEl>
                                          <p:spTgt spid="2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xit" presetSubtype="0" fill="hold" nodeType="clickEffect">
                                  <p:stCondLst>
                                    <p:cond delay="0"/>
                                  </p:stCondLst>
                                  <p:childTnLst>
                                    <p:animEffect transition="out" filter="fade">
                                      <p:cBhvr>
                                        <p:cTn id="92" dur="500"/>
                                        <p:tgtEl>
                                          <p:spTgt spid="25"/>
                                        </p:tgtEl>
                                      </p:cBhvr>
                                    </p:animEffect>
                                    <p:set>
                                      <p:cBhvr>
                                        <p:cTn id="93" dur="1" fill="hold">
                                          <p:stCondLst>
                                            <p:cond delay="499"/>
                                          </p:stCondLst>
                                        </p:cTn>
                                        <p:tgtEl>
                                          <p:spTgt spid="25"/>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27"/>
                                        </p:tgtEl>
                                      </p:cBhvr>
                                    </p:animEffect>
                                    <p:set>
                                      <p:cBhvr>
                                        <p:cTn id="96" dur="1" fill="hold">
                                          <p:stCondLst>
                                            <p:cond delay="499"/>
                                          </p:stCondLst>
                                        </p:cTn>
                                        <p:tgtEl>
                                          <p:spTgt spid="27"/>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
                                        </p:tgtEl>
                                        <p:attrNameLst>
                                          <p:attrName>style.visibility</p:attrName>
                                        </p:attrNameLst>
                                      </p:cBhvr>
                                      <p:to>
                                        <p:strVal val="visible"/>
                                      </p:to>
                                    </p:set>
                                    <p:animEffect transition="in" filter="fade">
                                      <p:cBhvr>
                                        <p:cTn id="106" dur="500"/>
                                        <p:tgtEl>
                                          <p:spTgt spid="2"/>
                                        </p:tgtEl>
                                      </p:cBhvr>
                                    </p:animEffect>
                                  </p:childTnLst>
                                </p:cTn>
                              </p:par>
                              <p:par>
                                <p:cTn id="107" presetID="10" presetClass="exit" presetSubtype="0" fill="hold" nodeType="withEffect">
                                  <p:stCondLst>
                                    <p:cond delay="0"/>
                                  </p:stCondLst>
                                  <p:childTnLst>
                                    <p:animEffect transition="out" filter="fade">
                                      <p:cBhvr>
                                        <p:cTn id="108" dur="500"/>
                                        <p:tgtEl>
                                          <p:spTgt spid="2"/>
                                        </p:tgtEl>
                                      </p:cBhvr>
                                    </p:animEffect>
                                    <p:set>
                                      <p:cBhvr>
                                        <p:cTn id="10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2" grpId="0" animBg="1"/>
      <p:bldP spid="19" grpId="0" animBg="1"/>
      <p:bldP spid="24"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Group 1">
            <a:extLst>
              <a:ext uri="{FF2B5EF4-FFF2-40B4-BE49-F238E27FC236}">
                <a16:creationId xmlns:a16="http://schemas.microsoft.com/office/drawing/2014/main" id="{F66C78B9-9C5C-D4B7-77CF-032EEE3497C8}"/>
              </a:ext>
            </a:extLst>
          </p:cNvPr>
          <p:cNvGrpSpPr>
            <a:grpSpLocks/>
          </p:cNvGrpSpPr>
          <p:nvPr/>
        </p:nvGrpSpPr>
        <p:grpSpPr bwMode="auto">
          <a:xfrm>
            <a:off x="1443038" y="474663"/>
            <a:ext cx="1970087" cy="708025"/>
            <a:chOff x="63500" y="1429216"/>
            <a:chExt cx="1970813" cy="705889"/>
          </a:xfrm>
        </p:grpSpPr>
        <p:sp>
          <p:nvSpPr>
            <p:cNvPr id="3" name="Rounded Rectangle 2">
              <a:extLst>
                <a:ext uri="{FF2B5EF4-FFF2-40B4-BE49-F238E27FC236}">
                  <a16:creationId xmlns:a16="http://schemas.microsoft.com/office/drawing/2014/main" id="{4C361D6B-5A1F-85BB-6C82-5383AAC67278}"/>
                </a:ext>
              </a:extLst>
            </p:cNvPr>
            <p:cNvSpPr/>
            <p:nvPr/>
          </p:nvSpPr>
          <p:spPr>
            <a:xfrm>
              <a:off x="384293" y="1429216"/>
              <a:ext cx="1650020"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7537" rtl="0" eaLnBrk="1" fontAlgn="auto" latinLnBrk="0" hangingPunct="1">
                <a:lnSpc>
                  <a:spcPct val="100000"/>
                </a:lnSpc>
                <a:spcBef>
                  <a:spcPts val="0"/>
                </a:spcBef>
                <a:spcAft>
                  <a:spcPts val="0"/>
                </a:spcAft>
                <a:buClr>
                  <a:srgbClr val="000000"/>
                </a:buClr>
                <a:buSzTx/>
                <a:buFontTx/>
                <a:buNone/>
                <a:tabLst/>
                <a:defRPr/>
              </a:pPr>
              <a:r>
                <a:rPr kumimoji="0" lang="en-US" sz="3609" b="0" i="0" u="none" strike="noStrike" kern="0" cap="none" spc="0" normalizeH="0" baseline="0" noProof="0">
                  <a:ln>
                    <a:noFill/>
                  </a:ln>
                  <a:solidFill>
                    <a:srgbClr val="FFF6E5"/>
                  </a:solidFill>
                  <a:effectLst/>
                  <a:uLnTx/>
                  <a:uFillTx/>
                  <a:latin typeface="Arial-Rounded" pitchFamily="34" charset="0"/>
                  <a:ea typeface="Arial-Rounded" pitchFamily="34" charset="0"/>
                  <a:cs typeface="Arial-Rounded" pitchFamily="34" charset="0"/>
                  <a:sym typeface="Arial"/>
                </a:rPr>
                <a:t>Nói</a:t>
              </a:r>
            </a:p>
          </p:txBody>
        </p:sp>
        <p:sp>
          <p:nvSpPr>
            <p:cNvPr id="4" name="Oval 3">
              <a:extLst>
                <a:ext uri="{FF2B5EF4-FFF2-40B4-BE49-F238E27FC236}">
                  <a16:creationId xmlns:a16="http://schemas.microsoft.com/office/drawing/2014/main" id="{F5F23917-081B-0390-3B13-F6D4BDEC6FEA}"/>
                </a:ext>
              </a:extLst>
            </p:cNvPr>
            <p:cNvSpPr/>
            <p:nvPr/>
          </p:nvSpPr>
          <p:spPr>
            <a:xfrm>
              <a:off x="63500" y="1459287"/>
              <a:ext cx="641586" cy="6409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7537" rtl="0" eaLnBrk="1" fontAlgn="auto" latinLnBrk="0" hangingPunct="1">
                <a:lnSpc>
                  <a:spcPct val="100000"/>
                </a:lnSpc>
                <a:spcBef>
                  <a:spcPts val="0"/>
                </a:spcBef>
                <a:spcAft>
                  <a:spcPts val="0"/>
                </a:spcAft>
                <a:buClr>
                  <a:srgbClr val="000000"/>
                </a:buClr>
                <a:buSzTx/>
                <a:buFontTx/>
                <a:buNone/>
                <a:tabLst/>
                <a:defRPr/>
              </a:pPr>
              <a:r>
                <a:rPr kumimoji="0" lang="en-US" sz="3609" b="0" i="0" u="none" strike="noStrike" kern="0" cap="none" spc="0" normalizeH="0" baseline="0" noProof="0">
                  <a:ln>
                    <a:noFill/>
                  </a:ln>
                  <a:solidFill>
                    <a:srgbClr val="422C46"/>
                  </a:solidFill>
                  <a:effectLst/>
                  <a:uLnTx/>
                  <a:uFillTx/>
                  <a:latin typeface="Arial Rounded MT Bold" pitchFamily="34" charset="0"/>
                  <a:ea typeface="Arial-Rounded" pitchFamily="34" charset="0"/>
                  <a:cs typeface="Arial-Rounded" pitchFamily="34" charset="0"/>
                  <a:sym typeface="Arial"/>
                </a:rPr>
                <a:t>6</a:t>
              </a:r>
            </a:p>
          </p:txBody>
        </p:sp>
      </p:grpSp>
      <p:sp>
        <p:nvSpPr>
          <p:cNvPr id="97283" name="Title 1">
            <a:extLst>
              <a:ext uri="{FF2B5EF4-FFF2-40B4-BE49-F238E27FC236}">
                <a16:creationId xmlns:a16="http://schemas.microsoft.com/office/drawing/2014/main" id="{CB70FA9C-E39A-1816-B22F-C2E2AA3AA3EB}"/>
              </a:ext>
            </a:extLst>
          </p:cNvPr>
          <p:cNvSpPr txBox="1">
            <a:spLocks noChangeArrowheads="1"/>
          </p:cNvSpPr>
          <p:nvPr/>
        </p:nvSpPr>
        <p:spPr bwMode="auto">
          <a:xfrm>
            <a:off x="2830513" y="1182688"/>
            <a:ext cx="69342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40" tIns="34320" rIns="68640" bIns="34320" anchor="ctr"/>
          <a:lstStyle>
            <a:lvl1pPr defTabSz="687388">
              <a:defRPr>
                <a:solidFill>
                  <a:schemeClr val="tx1"/>
                </a:solidFill>
                <a:latin typeface="Arial" panose="020B0604020202020204" pitchFamily="34" charset="0"/>
              </a:defRPr>
            </a:lvl1pPr>
            <a:lvl2pPr marL="742950" indent="-285750" defTabSz="687388">
              <a:defRPr>
                <a:solidFill>
                  <a:schemeClr val="tx1"/>
                </a:solidFill>
                <a:latin typeface="Arial" panose="020B0604020202020204" pitchFamily="34" charset="0"/>
              </a:defRPr>
            </a:lvl2pPr>
            <a:lvl3pPr marL="1143000" indent="-228600" defTabSz="687388">
              <a:defRPr>
                <a:solidFill>
                  <a:schemeClr val="tx1"/>
                </a:solidFill>
                <a:latin typeface="Arial" panose="020B0604020202020204" pitchFamily="34" charset="0"/>
              </a:defRPr>
            </a:lvl3pPr>
            <a:lvl4pPr marL="1600200" indent="-228600" defTabSz="687388">
              <a:defRPr>
                <a:solidFill>
                  <a:schemeClr val="tx1"/>
                </a:solidFill>
                <a:latin typeface="Arial" panose="020B0604020202020204" pitchFamily="34" charset="0"/>
              </a:defRPr>
            </a:lvl4pPr>
            <a:lvl5pPr marL="2057400" indent="-228600" defTabSz="687388">
              <a:defRPr>
                <a:solidFill>
                  <a:schemeClr val="tx1"/>
                </a:solidFill>
                <a:latin typeface="Arial" panose="020B0604020202020204" pitchFamily="34" charset="0"/>
              </a:defRPr>
            </a:lvl5pPr>
            <a:lvl6pPr marL="2514600" indent="-228600" defTabSz="687388" eaLnBrk="0" fontAlgn="base" hangingPunct="0">
              <a:spcBef>
                <a:spcPct val="0"/>
              </a:spcBef>
              <a:spcAft>
                <a:spcPct val="0"/>
              </a:spcAft>
              <a:defRPr>
                <a:solidFill>
                  <a:schemeClr val="tx1"/>
                </a:solidFill>
                <a:latin typeface="Arial" panose="020B0604020202020204" pitchFamily="34" charset="0"/>
              </a:defRPr>
            </a:lvl6pPr>
            <a:lvl7pPr marL="2971800" indent="-228600" defTabSz="687388" eaLnBrk="0" fontAlgn="base" hangingPunct="0">
              <a:spcBef>
                <a:spcPct val="0"/>
              </a:spcBef>
              <a:spcAft>
                <a:spcPct val="0"/>
              </a:spcAft>
              <a:defRPr>
                <a:solidFill>
                  <a:schemeClr val="tx1"/>
                </a:solidFill>
                <a:latin typeface="Arial" panose="020B0604020202020204" pitchFamily="34" charset="0"/>
              </a:defRPr>
            </a:lvl7pPr>
            <a:lvl8pPr marL="3429000" indent="-228600" defTabSz="687388" eaLnBrk="0" fontAlgn="base" hangingPunct="0">
              <a:spcBef>
                <a:spcPct val="0"/>
              </a:spcBef>
              <a:spcAft>
                <a:spcPct val="0"/>
              </a:spcAft>
              <a:defRPr>
                <a:solidFill>
                  <a:schemeClr val="tx1"/>
                </a:solidFill>
                <a:latin typeface="Arial" panose="020B0604020202020204" pitchFamily="34" charset="0"/>
              </a:defRPr>
            </a:lvl8pPr>
            <a:lvl9pPr marL="3886200" indent="-228600" defTabSz="6873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7388" rtl="0" eaLnBrk="1" fontAlgn="base" latinLnBrk="0" hangingPunct="1">
              <a:lnSpc>
                <a:spcPct val="90000"/>
              </a:lnSpc>
              <a:spcBef>
                <a:spcPct val="0"/>
              </a:spcBef>
              <a:spcAft>
                <a:spcPct val="0"/>
              </a:spcAft>
              <a:buClr>
                <a:srgbClr val="000000"/>
              </a:buClr>
              <a:buSzTx/>
              <a:buFontTx/>
              <a:buNone/>
              <a:tabLst/>
              <a:defRPr/>
            </a:pPr>
            <a:r>
              <a:rPr kumimoji="0" lang="en-US" altLang="en-US" sz="4500" b="0" i="0" u="none" strike="noStrike" kern="1200" cap="none" spc="0" normalizeH="0" baseline="0" noProof="0">
                <a:ln>
                  <a:noFill/>
                </a:ln>
                <a:solidFill>
                  <a:srgbClr val="422C46"/>
                </a:solidFill>
                <a:effectLst/>
                <a:uLnTx/>
                <a:uFillTx/>
                <a:latin typeface="HP-211" panose="020B0803050302020204" pitchFamily="34" charset="0"/>
                <a:ea typeface="+mn-ea"/>
                <a:cs typeface="Arial-Rounded" charset="0"/>
                <a:sym typeface="Arial" panose="020B0604020202020204" pitchFamily="34" charset="0"/>
              </a:rPr>
              <a:t>Em chăm chỉ</a:t>
            </a:r>
          </a:p>
        </p:txBody>
      </p:sp>
      <p:pic>
        <p:nvPicPr>
          <p:cNvPr id="97284" name="Picture 6">
            <a:extLst>
              <a:ext uri="{FF2B5EF4-FFF2-40B4-BE49-F238E27FC236}">
                <a16:creationId xmlns:a16="http://schemas.microsoft.com/office/drawing/2014/main" id="{E8E1DBC5-B826-E0B9-8290-287646288F58}"/>
              </a:ext>
            </a:extLst>
          </p:cNvPr>
          <p:cNvPicPr>
            <a:picLocks noChangeAspect="1"/>
          </p:cNvPicPr>
          <p:nvPr/>
        </p:nvPicPr>
        <p:blipFill>
          <a:blip r:embed="rId2">
            <a:extLst>
              <a:ext uri="{28A0092B-C50C-407E-A947-70E740481C1C}">
                <a14:useLocalDpi xmlns:a14="http://schemas.microsoft.com/office/drawing/2010/main" val="0"/>
              </a:ext>
            </a:extLst>
          </a:blip>
          <a:srcRect l="1974" t="56157" r="-3113" b="-282"/>
          <a:stretch>
            <a:fillRect/>
          </a:stretch>
        </p:blipFill>
        <p:spPr bwMode="auto">
          <a:xfrm>
            <a:off x="3048000" y="2057400"/>
            <a:ext cx="64897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quot;/&gt;&lt;property id=&quot;20307&quot; value=&quot;263&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quot;/&gt;&lt;property id=&quot;20307&quot; value=&quot;266&quot;/&gt;&lt;/object&gt;&lt;object type=&quot;3&quot; unique_id=&quot;10014&quot;&gt;&lt;property id=&quot;20148&quot; value=&quot;5&quot;/&gt;&lt;property id=&quot;20300&quot; value=&quot;Slide 11&quot;/&gt;&lt;property id=&quot;20307&quot; value=&quot;265&quot;/&gt;&lt;/object&gt;&lt;object type=&quot;3&quot; unique_id=&quot;10015&quot;&gt;&lt;property id=&quot;20148&quot; value=&quot;5&quot;/&gt;&lt;property id=&quot;20300&quot; value=&quot;Slide 12&quot;/&gt;&lt;property id=&quot;20307&quot; value=&quot;267&quot;/&gt;&lt;/object&gt;&lt;object type=&quot;3&quot; unique_id=&quot;10016&quot;&gt;&lt;property id=&quot;20148&quot; value=&quot;5&quot;/&gt;&lt;property id=&quot;20300&quot; value=&quot;Slide 13&quot;/&gt;&lt;property id=&quot;20307&quot; value=&quot;268&quot;/&gt;&lt;/object&gt;&lt;object type=&quot;3&quot; unique_id=&quot;10017&quot;&gt;&lt;property id=&quot;20148&quot; value=&quot;5&quot;/&gt;&lt;property id=&quot;20300&quot; value=&quot;Slide 14&quot;/&gt;&lt;property id=&quot;20307&quot; value=&quot;271&quot;/&gt;&lt;/object&gt;&lt;object type=&quot;3&quot; unique_id=&quot;10018&quot;&gt;&lt;property id=&quot;20148&quot; value=&quot;5&quot;/&gt;&lt;property id=&quot;20300&quot; value=&quot;Slide 15&quot;/&gt;&lt;property id=&quot;20307&quot; value=&quot;270&quot;/&gt;&lt;/object&gt;&lt;object type=&quot;3&quot; unique_id=&quot;10019&quot;&gt;&lt;property id=&quot;20148&quot; value=&quot;5&quot;/&gt;&lt;property id=&quot;20300&quot; value=&quot;Slide 16&quot;/&gt;&lt;property id=&quot;20307&quot; value=&quot;272&quot;/&gt;&lt;/object&gt;&lt;/object&gt;&lt;/object&gt;&lt;/database&gt;"/>
  <p:tag name="SECTOMILLISECCONVERTED" val="1"/>
</p:tagLst>
</file>

<file path=ppt/theme/theme1.xml><?xml version="1.0" encoding="utf-8"?>
<a:theme xmlns:a="http://schemas.openxmlformats.org/drawingml/2006/main" name="1_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TotalTime>
  <Words>136</Words>
  <Application>Microsoft Office PowerPoint</Application>
  <PresentationFormat>Widescreen</PresentationFormat>
  <Paragraphs>20</Paragraphs>
  <Slides>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Alfa Slab One</vt:lpstr>
      <vt:lpstr>Arial</vt:lpstr>
      <vt:lpstr>Arial Rounded MT Bold</vt:lpstr>
      <vt:lpstr>Arial-Rounded</vt:lpstr>
      <vt:lpstr>Calibri</vt:lpstr>
      <vt:lpstr>HP-211</vt:lpstr>
      <vt:lpstr>Luckiest Guy</vt:lpstr>
      <vt:lpstr>Mouse Memoirs</vt:lpstr>
      <vt:lpstr>Times New Roman</vt:lpstr>
      <vt:lpstr>1_Building Siblings Relationships by Slidesgo</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LeHieu.KD</dc:creator>
  <cp:lastModifiedBy>PC</cp:lastModifiedBy>
  <cp:revision>347</cp:revision>
  <dcterms:created xsi:type="dcterms:W3CDTF">2011-09-30T13:18:00Z</dcterms:created>
  <dcterms:modified xsi:type="dcterms:W3CDTF">2025-11-12T14:03:40Z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