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4"/>
  </p:notesMasterIdLst>
  <p:sldIdLst>
    <p:sldId id="256" r:id="rId2"/>
    <p:sldId id="281" r:id="rId3"/>
  </p:sldIdLst>
  <p:sldSz cx="12192000" cy="6858000"/>
  <p:notesSz cx="6858000" cy="9144000"/>
  <p:embeddedFontLst>
    <p:embeddedFont>
      <p:font typeface="VNI-Avo" panose="020B0604020202020204"/>
      <p:regular r:id="rId5"/>
      <p:bold r:id="rId6"/>
      <p:italic r:id="rId7"/>
      <p:boldItalic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9EA034-C39C-484A-B1F7-92B433AEE1C9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585F4C-6ABE-4489-8F20-AA4174E635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160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769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98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064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3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50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511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36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339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84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924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47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D0CEF-B417-44AB-A987-9193B90D188A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4658C-399F-40C5-8F1C-3F8262FA4B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65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4KJdxTA14SyBEAm7x2c09w?sub_confirmation=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channel/UC4KJdxTA14SyBEAm7x2c09w?sub_confirmation=1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654" y="119951"/>
            <a:ext cx="11437530" cy="55871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77090" y="5832670"/>
            <a:ext cx="91218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latin typeface="VNI-Avo" pitchFamily="2" charset="0"/>
              </a:rPr>
              <a:t>Ñaøn seû naâu keâu ríu rít ôû sau nhaø.</a:t>
            </a:r>
          </a:p>
        </p:txBody>
      </p:sp>
      <p:sp>
        <p:nvSpPr>
          <p:cNvPr id="6" name="Rectangle 5"/>
          <p:cNvSpPr/>
          <p:nvPr/>
        </p:nvSpPr>
        <p:spPr>
          <a:xfrm>
            <a:off x="4204154" y="5845731"/>
            <a:ext cx="8595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VNI-Avo" pitchFamily="2" charset="0"/>
              </a:rPr>
              <a:t>aâu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183938" y="5848182"/>
            <a:ext cx="83869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VNI-Avo" pitchFamily="2" charset="0"/>
              </a:rPr>
              <a:t>au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18792" y="5845794"/>
            <a:ext cx="8467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VNI-Avo" pitchFamily="2" charset="0"/>
              </a:rPr>
              <a:t>eâu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9" name="Rectangle 8">
            <a:hlinkClick r:id="rId3"/>
          </p:cNvPr>
          <p:cNvSpPr/>
          <p:nvPr/>
        </p:nvSpPr>
        <p:spPr>
          <a:xfrm>
            <a:off x="10501061" y="119952"/>
            <a:ext cx="1616148" cy="24622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000" b="1" spc="5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MÁI TRƯỜNG TUỔI THƠ</a:t>
            </a:r>
          </a:p>
        </p:txBody>
      </p:sp>
    </p:spTree>
    <p:extLst>
      <p:ext uri="{BB962C8B-B14F-4D97-AF65-F5344CB8AC3E}">
        <p14:creationId xmlns:p14="http://schemas.microsoft.com/office/powerpoint/2010/main" val="1579778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69FE5-704E-8942-C45B-AE4295D10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hlinkClick r:id="rId2"/>
            <a:extLst>
              <a:ext uri="{FF2B5EF4-FFF2-40B4-BE49-F238E27FC236}">
                <a16:creationId xmlns:a16="http://schemas.microsoft.com/office/drawing/2014/main" id="{967A1812-1DE0-7D9D-9D80-8FD733D4EDD0}"/>
              </a:ext>
            </a:extLst>
          </p:cNvPr>
          <p:cNvSpPr/>
          <p:nvPr/>
        </p:nvSpPr>
        <p:spPr>
          <a:xfrm>
            <a:off x="10501061" y="25362"/>
            <a:ext cx="1616148" cy="24622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000" b="1" spc="5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MÁI TRƯỜNG TUỔI THƠ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0F2B5A-49BD-26AD-A452-FE277D5F45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3648" y="148473"/>
            <a:ext cx="2629267" cy="123842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8471090-3C9D-B429-7B31-487688E73167}"/>
              </a:ext>
            </a:extLst>
          </p:cNvPr>
          <p:cNvSpPr txBox="1"/>
          <p:nvPr/>
        </p:nvSpPr>
        <p:spPr>
          <a:xfrm>
            <a:off x="2995449" y="148473"/>
            <a:ext cx="14294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>
                <a:solidFill>
                  <a:srgbClr val="FF0000"/>
                </a:solidFill>
                <a:latin typeface="VNI-Avo" pitchFamily="2" charset="0"/>
              </a:rPr>
              <a:t>au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9EC0CF-16F5-FADE-71A9-1F5709D11F40}"/>
              </a:ext>
            </a:extLst>
          </p:cNvPr>
          <p:cNvSpPr txBox="1"/>
          <p:nvPr/>
        </p:nvSpPr>
        <p:spPr>
          <a:xfrm>
            <a:off x="5075865" y="148473"/>
            <a:ext cx="15982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>
                <a:solidFill>
                  <a:srgbClr val="FF0000"/>
                </a:solidFill>
                <a:latin typeface="VNI-Avo" pitchFamily="2" charset="0"/>
              </a:rPr>
              <a:t>aâu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4D8C55-EF2A-6725-D432-DFFF9F321F1A}"/>
              </a:ext>
            </a:extLst>
          </p:cNvPr>
          <p:cNvSpPr txBox="1"/>
          <p:nvPr/>
        </p:nvSpPr>
        <p:spPr>
          <a:xfrm>
            <a:off x="7251722" y="148473"/>
            <a:ext cx="15982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>
                <a:solidFill>
                  <a:srgbClr val="FF0000"/>
                </a:solidFill>
                <a:latin typeface="VNI-Avo" pitchFamily="2" charset="0"/>
              </a:rPr>
              <a:t>eâu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10AA8A-FB0F-46EF-A481-BD990E1CCD11}"/>
              </a:ext>
            </a:extLst>
          </p:cNvPr>
          <p:cNvSpPr txBox="1"/>
          <p:nvPr/>
        </p:nvSpPr>
        <p:spPr>
          <a:xfrm>
            <a:off x="306922" y="2795939"/>
            <a:ext cx="17642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VNI-Avo" pitchFamily="2" charset="0"/>
              </a:rPr>
              <a:t>cau</a:t>
            </a:r>
            <a:endParaRPr lang="en-US" sz="4400" b="1" dirty="0">
              <a:solidFill>
                <a:srgbClr val="0000FF"/>
              </a:solidFill>
              <a:latin typeface="VNI-Avo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6227F0-2A9E-8E17-469D-A701E611ADEC}"/>
              </a:ext>
            </a:extLst>
          </p:cNvPr>
          <p:cNvSpPr txBox="1"/>
          <p:nvPr/>
        </p:nvSpPr>
        <p:spPr>
          <a:xfrm>
            <a:off x="2055384" y="2795938"/>
            <a:ext cx="17642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VNI-Avo" pitchFamily="2" charset="0"/>
              </a:rPr>
              <a:t>taøu</a:t>
            </a:r>
            <a:endParaRPr lang="en-US" sz="4400" b="1" dirty="0">
              <a:solidFill>
                <a:srgbClr val="0000FF"/>
              </a:solidFill>
              <a:latin typeface="VNI-Avo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4AE973-95B0-049E-87B0-14ACFD5C2D1C}"/>
              </a:ext>
            </a:extLst>
          </p:cNvPr>
          <p:cNvSpPr txBox="1"/>
          <p:nvPr/>
        </p:nvSpPr>
        <p:spPr>
          <a:xfrm>
            <a:off x="3624513" y="2795938"/>
            <a:ext cx="17642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VNI-Avo" pitchFamily="2" charset="0"/>
              </a:rPr>
              <a:t>baäu</a:t>
            </a:r>
            <a:endParaRPr lang="en-US" sz="4400" b="1" dirty="0">
              <a:solidFill>
                <a:srgbClr val="0000FF"/>
              </a:solidFill>
              <a:latin typeface="VNI-Avo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CE2BA2-B971-5EF7-508E-D46E5E6A428F}"/>
              </a:ext>
            </a:extLst>
          </p:cNvPr>
          <p:cNvSpPr txBox="1"/>
          <p:nvPr/>
        </p:nvSpPr>
        <p:spPr>
          <a:xfrm>
            <a:off x="6068409" y="2785613"/>
            <a:ext cx="17642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VNI-Avo" pitchFamily="2" charset="0"/>
              </a:rPr>
              <a:t>gaáu</a:t>
            </a:r>
            <a:endParaRPr lang="en-US" sz="4400" b="1" dirty="0">
              <a:solidFill>
                <a:srgbClr val="0000FF"/>
              </a:solidFill>
              <a:latin typeface="VNI-Avo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5C05D4-16CD-DD91-D1E4-8E431AFA95D5}"/>
              </a:ext>
            </a:extLst>
          </p:cNvPr>
          <p:cNvSpPr txBox="1"/>
          <p:nvPr/>
        </p:nvSpPr>
        <p:spPr>
          <a:xfrm>
            <a:off x="7701024" y="2795149"/>
            <a:ext cx="17642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VNI-Avo" pitchFamily="2" charset="0"/>
              </a:rPr>
              <a:t>kheàu</a:t>
            </a:r>
            <a:endParaRPr lang="en-US" sz="4400" b="1" dirty="0">
              <a:solidFill>
                <a:srgbClr val="0000FF"/>
              </a:solidFill>
              <a:latin typeface="VNI-Avo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8434233-DC29-2977-3F95-B54E13560277}"/>
              </a:ext>
            </a:extLst>
          </p:cNvPr>
          <p:cNvSpPr txBox="1"/>
          <p:nvPr/>
        </p:nvSpPr>
        <p:spPr>
          <a:xfrm>
            <a:off x="9550887" y="2795758"/>
            <a:ext cx="13903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VNI-Avo" pitchFamily="2" charset="0"/>
              </a:rPr>
              <a:t>reâu</a:t>
            </a:r>
            <a:endParaRPr lang="en-US" sz="4400" b="1" dirty="0">
              <a:solidFill>
                <a:srgbClr val="0000FF"/>
              </a:solidFill>
              <a:latin typeface="VNI-Avo" pitchFamily="2" charset="0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A5CD5EE-DDDB-45B8-842A-FF86C1C9C07B}"/>
              </a:ext>
            </a:extLst>
          </p:cNvPr>
          <p:cNvGraphicFramePr>
            <a:graphicFrameLocks noGrp="1"/>
          </p:cNvGraphicFramePr>
          <p:nvPr/>
        </p:nvGraphicFramePr>
        <p:xfrm>
          <a:off x="4230167" y="1240698"/>
          <a:ext cx="2743200" cy="1485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3900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rgbClr val="0000FF"/>
                        </a:solidFill>
                        <a:latin typeface="VNI-Avo" pitchFamily="2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solidFill>
                          <a:srgbClr val="FF00FF"/>
                        </a:solidFill>
                        <a:latin typeface="VNI-Avo" pitchFamily="2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3900">
                <a:tc gridSpan="2">
                  <a:txBody>
                    <a:bodyPr/>
                    <a:lstStyle/>
                    <a:p>
                      <a:pPr algn="ctr"/>
                      <a:endParaRPr lang="en-US" sz="4400" b="1" i="0" dirty="0">
                        <a:solidFill>
                          <a:srgbClr val="FF0000"/>
                        </a:solidFill>
                        <a:latin typeface="VNI-Avo" pitchFamily="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B41869B8-3061-5311-B630-DCEA5F478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8666" y="1198101"/>
            <a:ext cx="990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706E115-D733-9C40-2ABA-FCB577D8E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8155" y="1218473"/>
            <a:ext cx="98901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2675C2-944C-70D0-37B9-26C355000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5865" y="1897923"/>
            <a:ext cx="159861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63C6D5-DD0B-A2C2-A4A7-0A75CCE18313}"/>
              </a:ext>
            </a:extLst>
          </p:cNvPr>
          <p:cNvSpPr txBox="1"/>
          <p:nvPr/>
        </p:nvSpPr>
        <p:spPr>
          <a:xfrm>
            <a:off x="664774" y="2795148"/>
            <a:ext cx="96614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VNI-Avo" pitchFamily="2" charset="0"/>
              </a:rPr>
              <a:t>au</a:t>
            </a:r>
          </a:p>
        </p:txBody>
      </p:sp>
      <p:sp>
        <p:nvSpPr>
          <p:cNvPr id="20" name="Content Placeholder 47">
            <a:extLst>
              <a:ext uri="{FF2B5EF4-FFF2-40B4-BE49-F238E27FC236}">
                <a16:creationId xmlns:a16="http://schemas.microsoft.com/office/drawing/2014/main" id="{9C44ACF2-7780-7074-7782-963D5F1CF319}"/>
              </a:ext>
            </a:extLst>
          </p:cNvPr>
          <p:cNvSpPr txBox="1">
            <a:spLocks/>
          </p:cNvSpPr>
          <p:nvPr/>
        </p:nvSpPr>
        <p:spPr>
          <a:xfrm>
            <a:off x="2218084" y="2863648"/>
            <a:ext cx="966147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4400" b="1">
                <a:solidFill>
                  <a:srgbClr val="FF0000"/>
                </a:solidFill>
                <a:latin typeface="VNI-Avo" pitchFamily="2" charset="0"/>
              </a:rPr>
              <a:t>aøu</a:t>
            </a:r>
            <a:endParaRPr lang="en-US" sz="44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C155017-44C9-5960-FDD0-A6570DECC074}"/>
              </a:ext>
            </a:extLst>
          </p:cNvPr>
          <p:cNvSpPr txBox="1"/>
          <p:nvPr/>
        </p:nvSpPr>
        <p:spPr>
          <a:xfrm>
            <a:off x="4010446" y="2802071"/>
            <a:ext cx="107302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VNI-Avo" pitchFamily="2" charset="0"/>
              </a:rPr>
              <a:t>aäu</a:t>
            </a:r>
            <a:endParaRPr lang="en-US" sz="44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21785AF-6F60-C84D-78B8-1714784E43E3}"/>
              </a:ext>
            </a:extLst>
          </p:cNvPr>
          <p:cNvSpPr txBox="1"/>
          <p:nvPr/>
        </p:nvSpPr>
        <p:spPr>
          <a:xfrm>
            <a:off x="6445896" y="2776077"/>
            <a:ext cx="17642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VNI-Avo" pitchFamily="2" charset="0"/>
              </a:rPr>
              <a:t>aáu</a:t>
            </a:r>
            <a:endParaRPr lang="en-US" sz="44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F580A64-9D21-6D41-0942-3D75DCD9F009}"/>
              </a:ext>
            </a:extLst>
          </p:cNvPr>
          <p:cNvSpPr txBox="1"/>
          <p:nvPr/>
        </p:nvSpPr>
        <p:spPr>
          <a:xfrm>
            <a:off x="8363419" y="2785613"/>
            <a:ext cx="17642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VNI-Avo" pitchFamily="2" charset="0"/>
              </a:rPr>
              <a:t>eàu</a:t>
            </a:r>
            <a:endParaRPr lang="en-US" sz="44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8A7DEE8-F2B7-E00E-9D2E-AF2CC6CAEECE}"/>
              </a:ext>
            </a:extLst>
          </p:cNvPr>
          <p:cNvSpPr txBox="1"/>
          <p:nvPr/>
        </p:nvSpPr>
        <p:spPr>
          <a:xfrm>
            <a:off x="9761553" y="2739609"/>
            <a:ext cx="17642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5200" b="1" dirty="0">
                <a:solidFill>
                  <a:srgbClr val="FF0000"/>
                </a:solidFill>
                <a:latin typeface="VNI--Avo"/>
                <a:cs typeface="Times New Roman" panose="02020603050405020304" pitchFamily="18" charset="0"/>
              </a:rPr>
              <a:t>ê</a:t>
            </a:r>
            <a:r>
              <a:rPr lang="en-US" sz="5200" b="1" dirty="0">
                <a:solidFill>
                  <a:srgbClr val="FF0000"/>
                </a:solidFill>
                <a:latin typeface="VNI--Avo"/>
                <a:cs typeface="Times New Roman" panose="02020603050405020304" pitchFamily="18" charset="0"/>
              </a:rPr>
              <a:t>u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A97ED0FB-6F47-B63F-1E30-C92FB2444B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984" y="4051542"/>
            <a:ext cx="2219635" cy="1800476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16428243-1C82-5421-9DA4-BF02A23F6C72}"/>
              </a:ext>
            </a:extLst>
          </p:cNvPr>
          <p:cNvSpPr txBox="1"/>
          <p:nvPr/>
        </p:nvSpPr>
        <p:spPr>
          <a:xfrm>
            <a:off x="420414" y="5828441"/>
            <a:ext cx="35735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VNI-Avo" pitchFamily="2" charset="0"/>
              </a:rPr>
              <a:t>rau</a:t>
            </a:r>
            <a:r>
              <a:rPr lang="en-US" sz="44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VNI-Avo" pitchFamily="2" charset="0"/>
              </a:rPr>
              <a:t>cuû</a:t>
            </a:r>
            <a:endParaRPr lang="en-US" sz="44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40D6CF9-5C3F-21A8-C514-6E2C4F56B559}"/>
              </a:ext>
            </a:extLst>
          </p:cNvPr>
          <p:cNvSpPr txBox="1"/>
          <p:nvPr/>
        </p:nvSpPr>
        <p:spPr>
          <a:xfrm>
            <a:off x="420414" y="5852018"/>
            <a:ext cx="221963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u="sng" dirty="0" err="1">
                <a:solidFill>
                  <a:srgbClr val="FF0000"/>
                </a:solidFill>
                <a:latin typeface="VNI-Avo" pitchFamily="2" charset="0"/>
              </a:rPr>
              <a:t>rau</a:t>
            </a:r>
            <a:endParaRPr lang="en-US" sz="4400" dirty="0"/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7397A49E-2A9C-B0B7-7D89-C32F5CCF58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56599" y="4032104"/>
            <a:ext cx="2648320" cy="1762371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67C5941F-B5A6-B2D7-0180-A03896237F2F}"/>
              </a:ext>
            </a:extLst>
          </p:cNvPr>
          <p:cNvSpPr txBox="1"/>
          <p:nvPr/>
        </p:nvSpPr>
        <p:spPr>
          <a:xfrm>
            <a:off x="4424856" y="5828440"/>
            <a:ext cx="29844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VNI-Avo" pitchFamily="2" charset="0"/>
              </a:rPr>
              <a:t>con </a:t>
            </a:r>
            <a:r>
              <a:rPr lang="en-US" sz="4400" b="1" dirty="0" err="1">
                <a:solidFill>
                  <a:srgbClr val="FF0000"/>
                </a:solidFill>
                <a:latin typeface="VNI-Avo" pitchFamily="2" charset="0"/>
              </a:rPr>
              <a:t>traâu</a:t>
            </a:r>
            <a:endParaRPr lang="en-US" sz="44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FB1C53D-BC05-B010-66A6-5660C3C512BC}"/>
              </a:ext>
            </a:extLst>
          </p:cNvPr>
          <p:cNvSpPr txBox="1"/>
          <p:nvPr/>
        </p:nvSpPr>
        <p:spPr>
          <a:xfrm>
            <a:off x="5642770" y="5870346"/>
            <a:ext cx="177506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u="sng" dirty="0" err="1">
                <a:solidFill>
                  <a:srgbClr val="FF0000"/>
                </a:solidFill>
                <a:latin typeface="VNI-Avo" pitchFamily="2" charset="0"/>
              </a:rPr>
              <a:t>traâu</a:t>
            </a:r>
            <a:endParaRPr lang="en-US" sz="4400" dirty="0"/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D0501E32-DC92-8E79-E3CA-E6E9D7967D3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60254" y="3965420"/>
            <a:ext cx="1181265" cy="1829055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DE4CC1A5-C74F-DA92-8847-534A1C731CF1}"/>
              </a:ext>
            </a:extLst>
          </p:cNvPr>
          <p:cNvSpPr txBox="1"/>
          <p:nvPr/>
        </p:nvSpPr>
        <p:spPr>
          <a:xfrm>
            <a:off x="8507549" y="5828440"/>
            <a:ext cx="31240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VNI-Avo" pitchFamily="2" charset="0"/>
              </a:rPr>
              <a:t>chuù</a:t>
            </a:r>
            <a:r>
              <a:rPr lang="en-US" sz="44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VNI-Avo" pitchFamily="2" charset="0"/>
              </a:rPr>
              <a:t>teãu</a:t>
            </a:r>
            <a:endParaRPr lang="en-US" sz="44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78E4BF8-F5F9-E149-DE32-20E6ACEF4A22}"/>
              </a:ext>
            </a:extLst>
          </p:cNvPr>
          <p:cNvSpPr txBox="1"/>
          <p:nvPr/>
        </p:nvSpPr>
        <p:spPr>
          <a:xfrm>
            <a:off x="9761553" y="5852018"/>
            <a:ext cx="221306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u="sng" dirty="0" err="1">
                <a:solidFill>
                  <a:srgbClr val="FF0000"/>
                </a:solidFill>
                <a:latin typeface="VNI-Avo" pitchFamily="2" charset="0"/>
              </a:rPr>
              <a:t>teãu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610590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 build="p"/>
      <p:bldP spid="21" grpId="0"/>
      <p:bldP spid="22" grpId="0"/>
      <p:bldP spid="23" grpId="0" build="allAtOnce"/>
      <p:bldP spid="24" grpId="0" build="allAtOnce"/>
      <p:bldP spid="26" grpId="0"/>
      <p:bldP spid="43" grpId="0"/>
      <p:bldP spid="45" grpId="0"/>
      <p:bldP spid="47" grpId="0"/>
      <p:bldP spid="4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490</TotalTime>
  <Words>49</Words>
  <Application>Microsoft Office PowerPoint</Application>
  <PresentationFormat>Widescreen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VNI-Avo</vt:lpstr>
      <vt:lpstr>Times New Roman</vt:lpstr>
      <vt:lpstr>VNI--Avo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34</dc:title>
  <dc:subject>Vương Hà Bắc</dc:subject>
  <dc:creator>Admin</dc:creator>
  <cp:keywords>Mái Trường Tuổi Thơ</cp:keywords>
  <cp:lastModifiedBy>PC</cp:lastModifiedBy>
  <cp:revision>155</cp:revision>
  <dcterms:created xsi:type="dcterms:W3CDTF">2020-10-19T12:51:54Z</dcterms:created>
  <dcterms:modified xsi:type="dcterms:W3CDTF">2025-11-12T14:05:14Z</dcterms:modified>
  <cp:category>Kết nối tri thức với cuộc sống</cp:category>
</cp:coreProperties>
</file>