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embeddedFontLst>
    <p:embeddedFont>
      <p:font typeface="VNI-Avo" panose="020B0604020202020204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EA034-C39C-484A-B1F7-92B433AEE1C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85F4C-6ABE-4489-8F20-AA4174E63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03" y="25361"/>
            <a:ext cx="9097182" cy="4646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98" y="4694834"/>
            <a:ext cx="1184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   </a:t>
            </a:r>
            <a:r>
              <a:rPr lang="en-US" sz="3600" b="1" dirty="0" err="1">
                <a:latin typeface="VNI-Avo" pitchFamily="2" charset="0"/>
              </a:rPr>
              <a:t>Nhaø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dì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Tö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ôû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queâ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caây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cau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giaøn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traàu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Sau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rau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caûi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rau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deàn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döa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haáu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Gaàn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dì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caây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tre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nhoû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Xa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xa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daõy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nuùi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cao</a:t>
            </a:r>
            <a:r>
              <a:rPr lang="en-US" sz="36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0819" y="5256576"/>
            <a:ext cx="77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55920" y="4698665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aâu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6309" y="5272830"/>
            <a:ext cx="77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1187" y="4720597"/>
            <a:ext cx="77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78072" y="4712144"/>
            <a:ext cx="77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0546" y="5815713"/>
            <a:ext cx="792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VNI-Avo" pitchFamily="2" charset="0"/>
              </a:rPr>
              <a:t>aâu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937" y="5263480"/>
            <a:ext cx="792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VNI-Avo" pitchFamily="2" charset="0"/>
              </a:rPr>
              <a:t>aâu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Xin pheùp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82" y="1199209"/>
            <a:ext cx="9294645" cy="55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490</TotalTime>
  <Words>59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VNI-Avo</vt:lpstr>
      <vt:lpstr>Calibri</vt:lpstr>
      <vt:lpstr>Arial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PC</cp:lastModifiedBy>
  <cp:revision>155</cp:revision>
  <dcterms:created xsi:type="dcterms:W3CDTF">2020-10-19T12:51:54Z</dcterms:created>
  <dcterms:modified xsi:type="dcterms:W3CDTF">2025-11-12T14:05:45Z</dcterms:modified>
  <cp:category>Kết nối tri thức với cuộc sống</cp:category>
</cp:coreProperties>
</file>