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7" r:id="rId1"/>
  </p:sldMasterIdLst>
  <p:notesMasterIdLst>
    <p:notesMasterId r:id="rId12"/>
  </p:notesMasterIdLst>
  <p:sldIdLst>
    <p:sldId id="991" r:id="rId2"/>
    <p:sldId id="992" r:id="rId3"/>
    <p:sldId id="994" r:id="rId4"/>
    <p:sldId id="995" r:id="rId5"/>
    <p:sldId id="996" r:id="rId6"/>
    <p:sldId id="997" r:id="rId7"/>
    <p:sldId id="998" r:id="rId8"/>
    <p:sldId id="999" r:id="rId9"/>
    <p:sldId id="1000" r:id="rId10"/>
    <p:sldId id="1001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FF"/>
    <a:srgbClr val="FFFFCC"/>
    <a:srgbClr val="006600"/>
    <a:srgbClr val="99FFCC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howGuides="1">
      <p:cViewPr varScale="1">
        <p:scale>
          <a:sx n="83" d="100"/>
          <a:sy n="83" d="100"/>
        </p:scale>
        <p:origin x="686" y="77"/>
      </p:cViewPr>
      <p:guideLst>
        <p:guide orient="horz" pos="217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11/12/2025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16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CA39BCDB-3AE7-94A4-AC73-B741C45AC1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AE7EA93C-B08E-696E-71CB-647CEA5908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Thầy cô chiếu slide đã rồi mới chỉnh các vần nhé! Nhìn nó lệch vậy nhưng chiếu lên mới biết nó lệch hay k nhé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1142;gba4facb9c1_0_0:notes">
            <a:extLst>
              <a:ext uri="{FF2B5EF4-FFF2-40B4-BE49-F238E27FC236}">
                <a16:creationId xmlns:a16="http://schemas.microsoft.com/office/drawing/2014/main" id="{C8CC0392-B9A8-DC09-1C83-BE277C36F15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Google Shape;1143;gba4facb9c1_0_0:notes">
            <a:extLst>
              <a:ext uri="{FF2B5EF4-FFF2-40B4-BE49-F238E27FC236}">
                <a16:creationId xmlns:a16="http://schemas.microsoft.com/office/drawing/2014/main" id="{E5A82A3A-D0C1-D65C-E232-984ED6A7C9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148;gba70751a2f_0_42:notes">
            <a:extLst>
              <a:ext uri="{FF2B5EF4-FFF2-40B4-BE49-F238E27FC236}">
                <a16:creationId xmlns:a16="http://schemas.microsoft.com/office/drawing/2014/main" id="{FBA20B89-B43E-E258-D4E7-6105AB502EB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Google Shape;1149;gba70751a2f_0_42:notes">
            <a:extLst>
              <a:ext uri="{FF2B5EF4-FFF2-40B4-BE49-F238E27FC236}">
                <a16:creationId xmlns:a16="http://schemas.microsoft.com/office/drawing/2014/main" id="{F6D08772-948B-00FF-AA94-7226DC4227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1553;gba4facb9c1_0_20:notes">
            <a:extLst>
              <a:ext uri="{FF2B5EF4-FFF2-40B4-BE49-F238E27FC236}">
                <a16:creationId xmlns:a16="http://schemas.microsoft.com/office/drawing/2014/main" id="{74A6291C-8766-01BE-D0D7-01F4005072A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Google Shape;1554;gba4facb9c1_0_20:notes">
            <a:extLst>
              <a:ext uri="{FF2B5EF4-FFF2-40B4-BE49-F238E27FC236}">
                <a16:creationId xmlns:a16="http://schemas.microsoft.com/office/drawing/2014/main" id="{683AFCFC-E378-6A53-AF87-70161D21F8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1893;g34c0061c5aec0b71_248:notes">
            <a:extLst>
              <a:ext uri="{FF2B5EF4-FFF2-40B4-BE49-F238E27FC236}">
                <a16:creationId xmlns:a16="http://schemas.microsoft.com/office/drawing/2014/main" id="{2DD0DA2A-CDD5-42B0-EE73-7CB51C7A80E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Google Shape;1894;g34c0061c5aec0b71_248:notes">
            <a:extLst>
              <a:ext uri="{FF2B5EF4-FFF2-40B4-BE49-F238E27FC236}">
                <a16:creationId xmlns:a16="http://schemas.microsoft.com/office/drawing/2014/main" id="{AA6ECCFC-25EE-85B3-45CC-5FB795AF30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2BB042CC-0B54-F81D-7313-94D85E1B00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98374A29-E1C6-EEB0-56B3-B1C5677D7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A1B77BC8-4835-501C-FD2E-5F56270CBA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FC235B13-940B-4809-B33B-54010522A6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1928;g4ca88d59575087_1171:notes">
            <a:extLst>
              <a:ext uri="{FF2B5EF4-FFF2-40B4-BE49-F238E27FC236}">
                <a16:creationId xmlns:a16="http://schemas.microsoft.com/office/drawing/2014/main" id="{6FE6BB54-1BC3-53F1-0A43-0D10DA0292F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Google Shape;1929;g4ca88d59575087_1171:notes">
            <a:extLst>
              <a:ext uri="{FF2B5EF4-FFF2-40B4-BE49-F238E27FC236}">
                <a16:creationId xmlns:a16="http://schemas.microsoft.com/office/drawing/2014/main" id="{03FF25D2-9986-4166-1EA2-CB5268E0C3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2076;gba4facb9c1_0_15:notes">
            <a:extLst>
              <a:ext uri="{FF2B5EF4-FFF2-40B4-BE49-F238E27FC236}">
                <a16:creationId xmlns:a16="http://schemas.microsoft.com/office/drawing/2014/main" id="{0E6E67AE-3CC8-AFF4-4183-58D0666EBCE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Google Shape;2077;gba4facb9c1_0_15:notes">
            <a:extLst>
              <a:ext uri="{FF2B5EF4-FFF2-40B4-BE49-F238E27FC236}">
                <a16:creationId xmlns:a16="http://schemas.microsoft.com/office/drawing/2014/main" id="{D172C9B9-D5F5-B2A7-90D0-493D519514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9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7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6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5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4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53E32-5E5F-EEDF-D1B6-A1DAA217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23CE5-8ABA-4DB6-93E7-F1D607EA269F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55A70-DFA1-50F7-2D71-525AB17E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F141B-3DA9-0AF7-5B06-71DFD26D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CB37-31D8-4848-81C9-940D4BF49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3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2C349-E10F-929B-BA5E-6A6C4B83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B7C3-FF79-4D8D-84A3-000A9C5271FE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DB401-2B09-0BB0-785A-7D77C20D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6762F-CA92-4F7F-B63A-5271F48DC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FBFF-479D-4514-BF26-CC51C43E2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53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FBF3-A975-61F5-0567-8E74CBE1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91661-A032-4628-9A29-8F2B8140CB8B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97E5B-C283-9AA2-D8C8-9A027EB5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43EDF-81B6-BF19-3B25-4C1E4BEA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37CCF-8B23-47C8-A752-FAD02577B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88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0;p4">
            <a:extLst>
              <a:ext uri="{FF2B5EF4-FFF2-40B4-BE49-F238E27FC236}">
                <a16:creationId xmlns:a16="http://schemas.microsoft.com/office/drawing/2014/main" id="{25FCADB2-9046-C910-8201-F0FA1CA6742A}"/>
              </a:ext>
            </a:extLst>
          </p:cNvPr>
          <p:cNvSpPr/>
          <p:nvPr/>
        </p:nvSpPr>
        <p:spPr>
          <a:xfrm>
            <a:off x="-101600" y="5554663"/>
            <a:ext cx="1474788" cy="135572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Google Shape;101;p4">
            <a:extLst>
              <a:ext uri="{FF2B5EF4-FFF2-40B4-BE49-F238E27FC236}">
                <a16:creationId xmlns:a16="http://schemas.microsoft.com/office/drawing/2014/main" id="{FD945324-3F74-7C25-7F1B-F25A67DFEB9D}"/>
              </a:ext>
            </a:extLst>
          </p:cNvPr>
          <p:cNvSpPr/>
          <p:nvPr/>
        </p:nvSpPr>
        <p:spPr>
          <a:xfrm rot="10800000">
            <a:off x="10845800" y="-92075"/>
            <a:ext cx="1447800" cy="133350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oogle Shape;102;p4">
            <a:extLst>
              <a:ext uri="{FF2B5EF4-FFF2-40B4-BE49-F238E27FC236}">
                <a16:creationId xmlns:a16="http://schemas.microsoft.com/office/drawing/2014/main" id="{20FB62C0-304E-7204-4A30-B4C8E8D1D4AB}"/>
              </a:ext>
            </a:extLst>
          </p:cNvPr>
          <p:cNvGrpSpPr>
            <a:grpSpLocks/>
          </p:cNvGrpSpPr>
          <p:nvPr/>
        </p:nvGrpSpPr>
        <p:grpSpPr bwMode="auto">
          <a:xfrm>
            <a:off x="46038" y="15875"/>
            <a:ext cx="4686300" cy="4711700"/>
            <a:chOff x="34399" y="11580"/>
            <a:chExt cx="4024035" cy="4045522"/>
          </a:xfrm>
        </p:grpSpPr>
        <p:sp>
          <p:nvSpPr>
            <p:cNvPr id="5" name="Google Shape;103;p4">
              <a:extLst>
                <a:ext uri="{FF2B5EF4-FFF2-40B4-BE49-F238E27FC236}">
                  <a16:creationId xmlns:a16="http://schemas.microsoft.com/office/drawing/2014/main" id="{FBAFAC95-5445-02DD-CB13-75EF00460AA7}"/>
                </a:ext>
              </a:extLst>
            </p:cNvPr>
            <p:cNvSpPr/>
            <p:nvPr/>
          </p:nvSpPr>
          <p:spPr>
            <a:xfrm>
              <a:off x="335656" y="641307"/>
              <a:ext cx="282174" cy="19900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Google Shape;104;p4">
              <a:extLst>
                <a:ext uri="{FF2B5EF4-FFF2-40B4-BE49-F238E27FC236}">
                  <a16:creationId xmlns:a16="http://schemas.microsoft.com/office/drawing/2014/main" id="{66D02735-5DBE-ADD8-DED8-7DFC06B45AAF}"/>
                </a:ext>
              </a:extLst>
            </p:cNvPr>
            <p:cNvSpPr/>
            <p:nvPr/>
          </p:nvSpPr>
          <p:spPr>
            <a:xfrm>
              <a:off x="630098" y="143796"/>
              <a:ext cx="140405" cy="91324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Google Shape;105;p4">
              <a:extLst>
                <a:ext uri="{FF2B5EF4-FFF2-40B4-BE49-F238E27FC236}">
                  <a16:creationId xmlns:a16="http://schemas.microsoft.com/office/drawing/2014/main" id="{2A10857C-BC91-5A12-771B-AAEAE9461C95}"/>
                </a:ext>
              </a:extLst>
            </p:cNvPr>
            <p:cNvSpPr/>
            <p:nvPr/>
          </p:nvSpPr>
          <p:spPr>
            <a:xfrm>
              <a:off x="247051" y="1309200"/>
              <a:ext cx="140405" cy="92687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Google Shape;106;p4">
              <a:extLst>
                <a:ext uri="{FF2B5EF4-FFF2-40B4-BE49-F238E27FC236}">
                  <a16:creationId xmlns:a16="http://schemas.microsoft.com/office/drawing/2014/main" id="{41D99507-7B75-5B82-0770-0677FE9268CE}"/>
                </a:ext>
              </a:extLst>
            </p:cNvPr>
            <p:cNvSpPr/>
            <p:nvPr/>
          </p:nvSpPr>
          <p:spPr>
            <a:xfrm>
              <a:off x="1597938" y="210585"/>
              <a:ext cx="181300" cy="11858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Google Shape;107;p4">
              <a:extLst>
                <a:ext uri="{FF2B5EF4-FFF2-40B4-BE49-F238E27FC236}">
                  <a16:creationId xmlns:a16="http://schemas.microsoft.com/office/drawing/2014/main" id="{97EB011E-E7F9-F03D-6AAF-FC9352C539AF}"/>
                </a:ext>
              </a:extLst>
            </p:cNvPr>
            <p:cNvSpPr/>
            <p:nvPr/>
          </p:nvSpPr>
          <p:spPr>
            <a:xfrm>
              <a:off x="405177" y="2043883"/>
              <a:ext cx="8724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Google Shape;108;p4">
              <a:extLst>
                <a:ext uri="{FF2B5EF4-FFF2-40B4-BE49-F238E27FC236}">
                  <a16:creationId xmlns:a16="http://schemas.microsoft.com/office/drawing/2014/main" id="{67013151-A9A5-2DF8-4E4E-3EBED3A29178}"/>
                </a:ext>
              </a:extLst>
            </p:cNvPr>
            <p:cNvSpPr/>
            <p:nvPr/>
          </p:nvSpPr>
          <p:spPr>
            <a:xfrm>
              <a:off x="563303" y="1434601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Google Shape;109;p4">
              <a:extLst>
                <a:ext uri="{FF2B5EF4-FFF2-40B4-BE49-F238E27FC236}">
                  <a16:creationId xmlns:a16="http://schemas.microsoft.com/office/drawing/2014/main" id="{9C851D5B-ECE9-228A-A903-C1FB4235C1B8}"/>
                </a:ext>
              </a:extLst>
            </p:cNvPr>
            <p:cNvSpPr/>
            <p:nvPr/>
          </p:nvSpPr>
          <p:spPr>
            <a:xfrm>
              <a:off x="2413105" y="270559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Google Shape;110;p4">
              <a:extLst>
                <a:ext uri="{FF2B5EF4-FFF2-40B4-BE49-F238E27FC236}">
                  <a16:creationId xmlns:a16="http://schemas.microsoft.com/office/drawing/2014/main" id="{7CFD032B-BE07-F4F5-FDE3-C5DB25548646}"/>
                </a:ext>
              </a:extLst>
            </p:cNvPr>
            <p:cNvSpPr/>
            <p:nvPr/>
          </p:nvSpPr>
          <p:spPr>
            <a:xfrm>
              <a:off x="221151" y="1994813"/>
              <a:ext cx="89968" cy="5861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Google Shape;111;p4">
              <a:extLst>
                <a:ext uri="{FF2B5EF4-FFF2-40B4-BE49-F238E27FC236}">
                  <a16:creationId xmlns:a16="http://schemas.microsoft.com/office/drawing/2014/main" id="{4A734DC1-B44E-07A0-ECB2-3CAFA2E7DCA6}"/>
                </a:ext>
              </a:extLst>
            </p:cNvPr>
            <p:cNvSpPr/>
            <p:nvPr/>
          </p:nvSpPr>
          <p:spPr>
            <a:xfrm>
              <a:off x="335656" y="1835336"/>
              <a:ext cx="8724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Google Shape;112;p4">
              <a:extLst>
                <a:ext uri="{FF2B5EF4-FFF2-40B4-BE49-F238E27FC236}">
                  <a16:creationId xmlns:a16="http://schemas.microsoft.com/office/drawing/2014/main" id="{5ED58E60-AB66-5035-56CB-D16014553397}"/>
                </a:ext>
              </a:extLst>
            </p:cNvPr>
            <p:cNvSpPr/>
            <p:nvPr/>
          </p:nvSpPr>
          <p:spPr>
            <a:xfrm>
              <a:off x="2413105" y="117898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Google Shape;113;p4">
              <a:extLst>
                <a:ext uri="{FF2B5EF4-FFF2-40B4-BE49-F238E27FC236}">
                  <a16:creationId xmlns:a16="http://schemas.microsoft.com/office/drawing/2014/main" id="{E6E9E510-7E82-10AC-4BB8-9502A8DF2875}"/>
                </a:ext>
              </a:extLst>
            </p:cNvPr>
            <p:cNvSpPr/>
            <p:nvPr/>
          </p:nvSpPr>
          <p:spPr>
            <a:xfrm>
              <a:off x="2279516" y="213311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Google Shape;114;p4">
              <a:extLst>
                <a:ext uri="{FF2B5EF4-FFF2-40B4-BE49-F238E27FC236}">
                  <a16:creationId xmlns:a16="http://schemas.microsoft.com/office/drawing/2014/main" id="{1F92B850-DA73-1BAE-941F-3668468F561F}"/>
                </a:ext>
              </a:extLst>
            </p:cNvPr>
            <p:cNvSpPr/>
            <p:nvPr/>
          </p:nvSpPr>
          <p:spPr>
            <a:xfrm rot="3312740">
              <a:off x="103932" y="71540"/>
              <a:ext cx="324405" cy="34078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Google Shape;115;p4">
              <a:extLst>
                <a:ext uri="{FF2B5EF4-FFF2-40B4-BE49-F238E27FC236}">
                  <a16:creationId xmlns:a16="http://schemas.microsoft.com/office/drawing/2014/main" id="{E8DD908D-7E58-FEE6-155F-A70C8FAEE951}"/>
                </a:ext>
              </a:extLst>
            </p:cNvPr>
            <p:cNvSpPr/>
            <p:nvPr/>
          </p:nvSpPr>
          <p:spPr>
            <a:xfrm>
              <a:off x="1070397" y="117898"/>
              <a:ext cx="227647" cy="22899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Google Shape;116;p4">
              <a:extLst>
                <a:ext uri="{FF2B5EF4-FFF2-40B4-BE49-F238E27FC236}">
                  <a16:creationId xmlns:a16="http://schemas.microsoft.com/office/drawing/2014/main" id="{0FF31C5A-94DA-5DD9-5A59-7607DD9B66D7}"/>
                </a:ext>
              </a:extLst>
            </p:cNvPr>
            <p:cNvSpPr/>
            <p:nvPr/>
          </p:nvSpPr>
          <p:spPr>
            <a:xfrm rot="-3073535">
              <a:off x="541500" y="2390089"/>
              <a:ext cx="181285" cy="18129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Google Shape;117;p4">
              <a:extLst>
                <a:ext uri="{FF2B5EF4-FFF2-40B4-BE49-F238E27FC236}">
                  <a16:creationId xmlns:a16="http://schemas.microsoft.com/office/drawing/2014/main" id="{6E44B595-12E0-F4CC-7F8C-0D90407D7E8C}"/>
                </a:ext>
              </a:extLst>
            </p:cNvPr>
            <p:cNvSpPr/>
            <p:nvPr/>
          </p:nvSpPr>
          <p:spPr>
            <a:xfrm rot="-3073535">
              <a:off x="91659" y="3450539"/>
              <a:ext cx="181286" cy="18402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Google Shape;118;p4">
              <a:extLst>
                <a:ext uri="{FF2B5EF4-FFF2-40B4-BE49-F238E27FC236}">
                  <a16:creationId xmlns:a16="http://schemas.microsoft.com/office/drawing/2014/main" id="{B18317D4-7E8D-8228-8AD5-66AA04B89569}"/>
                </a:ext>
              </a:extLst>
            </p:cNvPr>
            <p:cNvSpPr/>
            <p:nvPr/>
          </p:nvSpPr>
          <p:spPr>
            <a:xfrm>
              <a:off x="448798" y="3770862"/>
              <a:ext cx="8724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Google Shape;119;p4">
              <a:extLst>
                <a:ext uri="{FF2B5EF4-FFF2-40B4-BE49-F238E27FC236}">
                  <a16:creationId xmlns:a16="http://schemas.microsoft.com/office/drawing/2014/main" id="{096857C2-8F7A-6119-B67C-B501E8D160FC}"/>
                </a:ext>
              </a:extLst>
            </p:cNvPr>
            <p:cNvSpPr/>
            <p:nvPr/>
          </p:nvSpPr>
          <p:spPr>
            <a:xfrm>
              <a:off x="335656" y="3999854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Google Shape;120;p4">
              <a:extLst>
                <a:ext uri="{FF2B5EF4-FFF2-40B4-BE49-F238E27FC236}">
                  <a16:creationId xmlns:a16="http://schemas.microsoft.com/office/drawing/2014/main" id="{B839342F-BD3B-91B4-06A1-3583AF57E879}"/>
                </a:ext>
              </a:extLst>
            </p:cNvPr>
            <p:cNvSpPr/>
            <p:nvPr/>
          </p:nvSpPr>
          <p:spPr>
            <a:xfrm>
              <a:off x="563303" y="3941243"/>
              <a:ext cx="8724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Google Shape;121;p4">
              <a:extLst>
                <a:ext uri="{FF2B5EF4-FFF2-40B4-BE49-F238E27FC236}">
                  <a16:creationId xmlns:a16="http://schemas.microsoft.com/office/drawing/2014/main" id="{7B613404-67E0-76AC-7813-05F7EC0E70F7}"/>
                </a:ext>
              </a:extLst>
            </p:cNvPr>
            <p:cNvSpPr/>
            <p:nvPr/>
          </p:nvSpPr>
          <p:spPr>
            <a:xfrm>
              <a:off x="223877" y="2646349"/>
              <a:ext cx="87242" cy="5861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Google Shape;122;p4">
              <a:extLst>
                <a:ext uri="{FF2B5EF4-FFF2-40B4-BE49-F238E27FC236}">
                  <a16:creationId xmlns:a16="http://schemas.microsoft.com/office/drawing/2014/main" id="{F3614C07-B17C-0F3F-02A3-50D3D389173D}"/>
                </a:ext>
              </a:extLst>
            </p:cNvPr>
            <p:cNvSpPr/>
            <p:nvPr/>
          </p:nvSpPr>
          <p:spPr>
            <a:xfrm rot="675019">
              <a:off x="2827504" y="330533"/>
              <a:ext cx="149947" cy="149935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Google Shape;123;p4">
              <a:extLst>
                <a:ext uri="{FF2B5EF4-FFF2-40B4-BE49-F238E27FC236}">
                  <a16:creationId xmlns:a16="http://schemas.microsoft.com/office/drawing/2014/main" id="{BBE29FFA-65D9-C2B5-AB89-B021527DA0AF}"/>
                </a:ext>
              </a:extLst>
            </p:cNvPr>
            <p:cNvSpPr/>
            <p:nvPr/>
          </p:nvSpPr>
          <p:spPr>
            <a:xfrm rot="675019">
              <a:off x="3449103" y="157426"/>
              <a:ext cx="149947" cy="149935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Google Shape;124;p4">
              <a:extLst>
                <a:ext uri="{FF2B5EF4-FFF2-40B4-BE49-F238E27FC236}">
                  <a16:creationId xmlns:a16="http://schemas.microsoft.com/office/drawing/2014/main" id="{7E837219-502C-15EF-A256-82E0FEC13501}"/>
                </a:ext>
              </a:extLst>
            </p:cNvPr>
            <p:cNvSpPr/>
            <p:nvPr/>
          </p:nvSpPr>
          <p:spPr>
            <a:xfrm>
              <a:off x="2989720" y="117898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Google Shape;125;p4">
              <a:extLst>
                <a:ext uri="{FF2B5EF4-FFF2-40B4-BE49-F238E27FC236}">
                  <a16:creationId xmlns:a16="http://schemas.microsoft.com/office/drawing/2014/main" id="{15B87092-A48B-C04E-252D-096BC5D1210B}"/>
                </a:ext>
              </a:extLst>
            </p:cNvPr>
            <p:cNvSpPr/>
            <p:nvPr/>
          </p:nvSpPr>
          <p:spPr>
            <a:xfrm>
              <a:off x="3971192" y="376876"/>
              <a:ext cx="87242" cy="5724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Google Shape;126;p4">
            <a:extLst>
              <a:ext uri="{FF2B5EF4-FFF2-40B4-BE49-F238E27FC236}">
                <a16:creationId xmlns:a16="http://schemas.microsoft.com/office/drawing/2014/main" id="{8110D8EA-9C49-FA68-6190-C1AF14612D87}"/>
              </a:ext>
            </a:extLst>
          </p:cNvPr>
          <p:cNvSpPr/>
          <p:nvPr/>
        </p:nvSpPr>
        <p:spPr>
          <a:xfrm rot="10800000">
            <a:off x="11595100" y="1373188"/>
            <a:ext cx="119063" cy="77787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9" name="Google Shape;127;p4">
            <a:extLst>
              <a:ext uri="{FF2B5EF4-FFF2-40B4-BE49-F238E27FC236}">
                <a16:creationId xmlns:a16="http://schemas.microsoft.com/office/drawing/2014/main" id="{9DA45B80-3C8A-1EE1-6F9F-BF5B62245644}"/>
              </a:ext>
            </a:extLst>
          </p:cNvPr>
          <p:cNvGrpSpPr>
            <a:grpSpLocks/>
          </p:cNvGrpSpPr>
          <p:nvPr/>
        </p:nvGrpSpPr>
        <p:grpSpPr bwMode="auto">
          <a:xfrm>
            <a:off x="7653338" y="2346325"/>
            <a:ext cx="4462462" cy="4421188"/>
            <a:chOff x="5740605" y="1760105"/>
            <a:chExt cx="3345890" cy="3315845"/>
          </a:xfrm>
        </p:grpSpPr>
        <p:sp>
          <p:nvSpPr>
            <p:cNvPr id="30" name="Google Shape;128;p4">
              <a:extLst>
                <a:ext uri="{FF2B5EF4-FFF2-40B4-BE49-F238E27FC236}">
                  <a16:creationId xmlns:a16="http://schemas.microsoft.com/office/drawing/2014/main" id="{00499CE7-0125-F22D-0F13-34A2F56D54BF}"/>
                </a:ext>
              </a:extLst>
            </p:cNvPr>
            <p:cNvSpPr/>
            <p:nvPr/>
          </p:nvSpPr>
          <p:spPr>
            <a:xfrm rot="10800000">
              <a:off x="8600859" y="4386587"/>
              <a:ext cx="234486" cy="16549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Google Shape;129;p4">
              <a:extLst>
                <a:ext uri="{FF2B5EF4-FFF2-40B4-BE49-F238E27FC236}">
                  <a16:creationId xmlns:a16="http://schemas.microsoft.com/office/drawing/2014/main" id="{52A503E6-A350-E6A1-0185-4EA42D7D73C6}"/>
                </a:ext>
              </a:extLst>
            </p:cNvPr>
            <p:cNvSpPr/>
            <p:nvPr/>
          </p:nvSpPr>
          <p:spPr>
            <a:xfrm rot="10800000">
              <a:off x="8475879" y="4890215"/>
              <a:ext cx="115457" cy="7500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Google Shape;130;p4">
              <a:extLst>
                <a:ext uri="{FF2B5EF4-FFF2-40B4-BE49-F238E27FC236}">
                  <a16:creationId xmlns:a16="http://schemas.microsoft.com/office/drawing/2014/main" id="{FE1855CF-8E0F-12D8-D1FB-DA5818889454}"/>
                </a:ext>
              </a:extLst>
            </p:cNvPr>
            <p:cNvSpPr/>
            <p:nvPr/>
          </p:nvSpPr>
          <p:spPr>
            <a:xfrm rot="10800000">
              <a:off x="8794876" y="3919869"/>
              <a:ext cx="115457" cy="76199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Google Shape;131;p4">
              <a:extLst>
                <a:ext uri="{FF2B5EF4-FFF2-40B4-BE49-F238E27FC236}">
                  <a16:creationId xmlns:a16="http://schemas.microsoft.com/office/drawing/2014/main" id="{8A246358-1213-7512-D3DA-3FDC29232159}"/>
                </a:ext>
              </a:extLst>
            </p:cNvPr>
            <p:cNvSpPr/>
            <p:nvPr/>
          </p:nvSpPr>
          <p:spPr>
            <a:xfrm rot="10800000">
              <a:off x="7635538" y="4811635"/>
              <a:ext cx="151166" cy="98820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Google Shape;132;p4">
              <a:extLst>
                <a:ext uri="{FF2B5EF4-FFF2-40B4-BE49-F238E27FC236}">
                  <a16:creationId xmlns:a16="http://schemas.microsoft.com/office/drawing/2014/main" id="{950F6754-F496-5FEF-8066-058AF96CFAE1}"/>
                </a:ext>
              </a:extLst>
            </p:cNvPr>
            <p:cNvSpPr/>
            <p:nvPr/>
          </p:nvSpPr>
          <p:spPr>
            <a:xfrm rot="10800000">
              <a:off x="8705604" y="3337662"/>
              <a:ext cx="72608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Google Shape;133;p4">
              <a:extLst>
                <a:ext uri="{FF2B5EF4-FFF2-40B4-BE49-F238E27FC236}">
                  <a16:creationId xmlns:a16="http://schemas.microsoft.com/office/drawing/2014/main" id="{2ED430BE-B9EC-FB37-B680-DE90B100E6B2}"/>
                </a:ext>
              </a:extLst>
            </p:cNvPr>
            <p:cNvSpPr/>
            <p:nvPr/>
          </p:nvSpPr>
          <p:spPr>
            <a:xfrm rot="10800000">
              <a:off x="8573483" y="3844861"/>
              <a:ext cx="73798" cy="48815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Google Shape;134;p4">
              <a:extLst>
                <a:ext uri="{FF2B5EF4-FFF2-40B4-BE49-F238E27FC236}">
                  <a16:creationId xmlns:a16="http://schemas.microsoft.com/office/drawing/2014/main" id="{9AE6EDF8-082F-EA63-F4A4-7321B581A69F}"/>
                </a:ext>
              </a:extLst>
            </p:cNvPr>
            <p:cNvSpPr/>
            <p:nvPr/>
          </p:nvSpPr>
          <p:spPr>
            <a:xfrm rot="10800000">
              <a:off x="7035635" y="4812825"/>
              <a:ext cx="72607" cy="4762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Google Shape;135;p4">
              <a:extLst>
                <a:ext uri="{FF2B5EF4-FFF2-40B4-BE49-F238E27FC236}">
                  <a16:creationId xmlns:a16="http://schemas.microsoft.com/office/drawing/2014/main" id="{E4634F57-E3CB-DE7B-C530-9453E2183C9E}"/>
                </a:ext>
              </a:extLst>
            </p:cNvPr>
            <p:cNvSpPr/>
            <p:nvPr/>
          </p:nvSpPr>
          <p:spPr>
            <a:xfrm rot="10800000">
              <a:off x="8856770" y="3378142"/>
              <a:ext cx="73798" cy="48815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Google Shape;136;p4">
              <a:extLst>
                <a:ext uri="{FF2B5EF4-FFF2-40B4-BE49-F238E27FC236}">
                  <a16:creationId xmlns:a16="http://schemas.microsoft.com/office/drawing/2014/main" id="{B39D23FE-4B36-91CA-9564-12695F5E7691}"/>
                </a:ext>
              </a:extLst>
            </p:cNvPr>
            <p:cNvSpPr/>
            <p:nvPr/>
          </p:nvSpPr>
          <p:spPr>
            <a:xfrm rot="10800000">
              <a:off x="8762738" y="3511490"/>
              <a:ext cx="72608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Google Shape;137;p4">
              <a:extLst>
                <a:ext uri="{FF2B5EF4-FFF2-40B4-BE49-F238E27FC236}">
                  <a16:creationId xmlns:a16="http://schemas.microsoft.com/office/drawing/2014/main" id="{D336CADA-341F-7608-D059-169BF5366B00}"/>
                </a:ext>
              </a:extLst>
            </p:cNvPr>
            <p:cNvSpPr/>
            <p:nvPr/>
          </p:nvSpPr>
          <p:spPr>
            <a:xfrm rot="10800000">
              <a:off x="7035635" y="4939030"/>
              <a:ext cx="72607" cy="48815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Google Shape;138;p4">
              <a:extLst>
                <a:ext uri="{FF2B5EF4-FFF2-40B4-BE49-F238E27FC236}">
                  <a16:creationId xmlns:a16="http://schemas.microsoft.com/office/drawing/2014/main" id="{3025FC1D-B4E6-4316-60C4-E16317A5D61D}"/>
                </a:ext>
              </a:extLst>
            </p:cNvPr>
            <p:cNvSpPr/>
            <p:nvPr/>
          </p:nvSpPr>
          <p:spPr>
            <a:xfrm rot="10800000">
              <a:off x="7148711" y="4860449"/>
              <a:ext cx="71417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Google Shape;139;p4">
              <a:extLst>
                <a:ext uri="{FF2B5EF4-FFF2-40B4-BE49-F238E27FC236}">
                  <a16:creationId xmlns:a16="http://schemas.microsoft.com/office/drawing/2014/main" id="{ACCB6A82-5B0C-62A7-81C0-E68D25D9E616}"/>
                </a:ext>
              </a:extLst>
            </p:cNvPr>
            <p:cNvSpPr/>
            <p:nvPr/>
          </p:nvSpPr>
          <p:spPr>
            <a:xfrm rot="-7487963">
              <a:off x="8757940" y="4743808"/>
              <a:ext cx="270268" cy="282097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Google Shape;140;p4">
              <a:extLst>
                <a:ext uri="{FF2B5EF4-FFF2-40B4-BE49-F238E27FC236}">
                  <a16:creationId xmlns:a16="http://schemas.microsoft.com/office/drawing/2014/main" id="{E8590B5E-3DCD-18C5-7B0E-A9DC487E4D88}"/>
                </a:ext>
              </a:extLst>
            </p:cNvPr>
            <p:cNvSpPr/>
            <p:nvPr/>
          </p:nvSpPr>
          <p:spPr>
            <a:xfrm rot="10800000">
              <a:off x="8037855" y="4797348"/>
              <a:ext cx="188065" cy="19049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Google Shape;141;p4">
              <a:extLst>
                <a:ext uri="{FF2B5EF4-FFF2-40B4-BE49-F238E27FC236}">
                  <a16:creationId xmlns:a16="http://schemas.microsoft.com/office/drawing/2014/main" id="{087F7D79-8061-D5FF-B673-01A19094C612}"/>
                </a:ext>
              </a:extLst>
            </p:cNvPr>
            <p:cNvSpPr/>
            <p:nvPr/>
          </p:nvSpPr>
          <p:spPr>
            <a:xfrm rot="7725898">
              <a:off x="8514543" y="2946567"/>
              <a:ext cx="151207" cy="15235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Google Shape;142;p4">
              <a:extLst>
                <a:ext uri="{FF2B5EF4-FFF2-40B4-BE49-F238E27FC236}">
                  <a16:creationId xmlns:a16="http://schemas.microsoft.com/office/drawing/2014/main" id="{C680830D-72DE-BD34-97E9-9A7258E18BC9}"/>
                </a:ext>
              </a:extLst>
            </p:cNvPr>
            <p:cNvSpPr/>
            <p:nvPr/>
          </p:nvSpPr>
          <p:spPr>
            <a:xfrm rot="7725898">
              <a:off x="8888292" y="2064327"/>
              <a:ext cx="150017" cy="1511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Google Shape;143;p4">
              <a:extLst>
                <a:ext uri="{FF2B5EF4-FFF2-40B4-BE49-F238E27FC236}">
                  <a16:creationId xmlns:a16="http://schemas.microsoft.com/office/drawing/2014/main" id="{D9A56FDA-11D4-44BD-3E3F-4AD91B85CA99}"/>
                </a:ext>
              </a:extLst>
            </p:cNvPr>
            <p:cNvSpPr/>
            <p:nvPr/>
          </p:nvSpPr>
          <p:spPr>
            <a:xfrm rot="10800000">
              <a:off x="8671086" y="1901788"/>
              <a:ext cx="71417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Google Shape;144;p4">
              <a:extLst>
                <a:ext uri="{FF2B5EF4-FFF2-40B4-BE49-F238E27FC236}">
                  <a16:creationId xmlns:a16="http://schemas.microsoft.com/office/drawing/2014/main" id="{456BC56F-5508-C12E-478D-7426BC2CD976}"/>
                </a:ext>
              </a:extLst>
            </p:cNvPr>
            <p:cNvSpPr/>
            <p:nvPr/>
          </p:nvSpPr>
          <p:spPr>
            <a:xfrm rot="10800000">
              <a:off x="8573483" y="1760105"/>
              <a:ext cx="73798" cy="4762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Google Shape;145;p4">
              <a:extLst>
                <a:ext uri="{FF2B5EF4-FFF2-40B4-BE49-F238E27FC236}">
                  <a16:creationId xmlns:a16="http://schemas.microsoft.com/office/drawing/2014/main" id="{5AF8FC5F-4798-1A68-A5DE-807A4FFC61A4}"/>
                </a:ext>
              </a:extLst>
            </p:cNvPr>
            <p:cNvSpPr/>
            <p:nvPr/>
          </p:nvSpPr>
          <p:spPr>
            <a:xfrm rot="10800000">
              <a:off x="8857960" y="2836415"/>
              <a:ext cx="71417" cy="48815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Google Shape;146;p4">
              <a:extLst>
                <a:ext uri="{FF2B5EF4-FFF2-40B4-BE49-F238E27FC236}">
                  <a16:creationId xmlns:a16="http://schemas.microsoft.com/office/drawing/2014/main" id="{EEA0AF57-503D-B5F8-C948-90469DB8044D}"/>
                </a:ext>
              </a:extLst>
            </p:cNvPr>
            <p:cNvSpPr/>
            <p:nvPr/>
          </p:nvSpPr>
          <p:spPr>
            <a:xfrm rot="-10124052">
              <a:off x="6639270" y="4686621"/>
              <a:ext cx="124980" cy="12501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Google Shape;147;p4">
              <a:extLst>
                <a:ext uri="{FF2B5EF4-FFF2-40B4-BE49-F238E27FC236}">
                  <a16:creationId xmlns:a16="http://schemas.microsoft.com/office/drawing/2014/main" id="{2A3E97EF-5CA3-29EA-8519-9F4999B07A58}"/>
                </a:ext>
              </a:extLst>
            </p:cNvPr>
            <p:cNvSpPr/>
            <p:nvPr/>
          </p:nvSpPr>
          <p:spPr>
            <a:xfrm rot="-10124052">
              <a:off x="6122686" y="4829494"/>
              <a:ext cx="123790" cy="12501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Google Shape;148;p4">
              <a:extLst>
                <a:ext uri="{FF2B5EF4-FFF2-40B4-BE49-F238E27FC236}">
                  <a16:creationId xmlns:a16="http://schemas.microsoft.com/office/drawing/2014/main" id="{A394910F-45F3-B0C9-B353-A13AD9086DAE}"/>
                </a:ext>
              </a:extLst>
            </p:cNvPr>
            <p:cNvSpPr/>
            <p:nvPr/>
          </p:nvSpPr>
          <p:spPr>
            <a:xfrm rot="10800000">
              <a:off x="6555950" y="4939030"/>
              <a:ext cx="71417" cy="4881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Google Shape;149;p4">
              <a:extLst>
                <a:ext uri="{FF2B5EF4-FFF2-40B4-BE49-F238E27FC236}">
                  <a16:creationId xmlns:a16="http://schemas.microsoft.com/office/drawing/2014/main" id="{E06D90C5-9959-0474-2302-C441A666FF31}"/>
                </a:ext>
              </a:extLst>
            </p:cNvPr>
            <p:cNvSpPr/>
            <p:nvPr/>
          </p:nvSpPr>
          <p:spPr>
            <a:xfrm rot="10800000">
              <a:off x="5740605" y="4724720"/>
              <a:ext cx="72607" cy="4762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8" y="560934"/>
            <a:ext cx="7886800" cy="763600"/>
          </a:xfrm>
          <a:prstGeom prst="rect">
            <a:avLst/>
          </a:prstGeom>
        </p:spPr>
        <p:txBody>
          <a:bodyPr spcFirstLastPara="1" lIns="121666" tIns="121666" rIns="121666" bIns="121666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296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lIns="121666" tIns="121666" rIns="121666" bIns="121666">
            <a:noAutofit/>
          </a:bodyPr>
          <a:lstStyle>
            <a:lvl1pPr marL="450663" lvl="0" indent="-31296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185"/>
            </a:lvl1pPr>
            <a:lvl2pPr marL="901326" lvl="1" indent="-31296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51991" lvl="2" indent="-31296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02654" lvl="3" indent="-31296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53317" lvl="4" indent="-31296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03981" lvl="5" indent="-31296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154645" lvl="6" indent="-31296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05308" lvl="7" indent="-31296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055971" lvl="8" indent="-31296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5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4;p21">
            <a:extLst>
              <a:ext uri="{FF2B5EF4-FFF2-40B4-BE49-F238E27FC236}">
                <a16:creationId xmlns:a16="http://schemas.microsoft.com/office/drawing/2014/main" id="{B20261B7-1D36-7D48-C3A4-C27B78821453}"/>
              </a:ext>
            </a:extLst>
          </p:cNvPr>
          <p:cNvSpPr/>
          <p:nvPr/>
        </p:nvSpPr>
        <p:spPr>
          <a:xfrm flipH="1">
            <a:off x="10674350" y="5421313"/>
            <a:ext cx="1619250" cy="148907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Google Shape;605;p21">
            <a:extLst>
              <a:ext uri="{FF2B5EF4-FFF2-40B4-BE49-F238E27FC236}">
                <a16:creationId xmlns:a16="http://schemas.microsoft.com/office/drawing/2014/main" id="{B6E2F144-4EDB-1006-4385-CA4E3F3E4102}"/>
              </a:ext>
            </a:extLst>
          </p:cNvPr>
          <p:cNvSpPr/>
          <p:nvPr/>
        </p:nvSpPr>
        <p:spPr>
          <a:xfrm rot="10800000" flipH="1">
            <a:off x="-101600" y="-90488"/>
            <a:ext cx="1689100" cy="155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oogle Shape;607;p21">
            <a:extLst>
              <a:ext uri="{FF2B5EF4-FFF2-40B4-BE49-F238E27FC236}">
                <a16:creationId xmlns:a16="http://schemas.microsoft.com/office/drawing/2014/main" id="{AF431BF4-E71C-5509-5117-5C8C7F1CAEA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547226" y="171450"/>
            <a:ext cx="2654300" cy="2466975"/>
            <a:chOff x="817100" y="238125"/>
            <a:chExt cx="5912375" cy="5495644"/>
          </a:xfrm>
        </p:grpSpPr>
        <p:sp>
          <p:nvSpPr>
            <p:cNvPr id="5" name="Google Shape;608;p21">
              <a:extLst>
                <a:ext uri="{FF2B5EF4-FFF2-40B4-BE49-F238E27FC236}">
                  <a16:creationId xmlns:a16="http://schemas.microsoft.com/office/drawing/2014/main" id="{CB7705B1-BC3D-57F1-7ED2-A724AE081FD3}"/>
                </a:ext>
              </a:extLst>
            </p:cNvPr>
            <p:cNvSpPr/>
            <p:nvPr/>
          </p:nvSpPr>
          <p:spPr>
            <a:xfrm>
              <a:off x="817102" y="1543079"/>
              <a:ext cx="756727" cy="534003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Google Shape;609;p21">
              <a:extLst>
                <a:ext uri="{FF2B5EF4-FFF2-40B4-BE49-F238E27FC236}">
                  <a16:creationId xmlns:a16="http://schemas.microsoft.com/office/drawing/2014/main" id="{F8471DF4-8655-4F0A-9B52-1C7F6E8E0C0B}"/>
                </a:ext>
              </a:extLst>
            </p:cNvPr>
            <p:cNvSpPr/>
            <p:nvPr/>
          </p:nvSpPr>
          <p:spPr>
            <a:xfrm>
              <a:off x="848925" y="326538"/>
              <a:ext cx="608211" cy="466811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Google Shape;610;p21">
              <a:extLst>
                <a:ext uri="{FF2B5EF4-FFF2-40B4-BE49-F238E27FC236}">
                  <a16:creationId xmlns:a16="http://schemas.microsoft.com/office/drawing/2014/main" id="{51C64A5A-8B09-BEF3-0C21-6FBD47288CFB}"/>
                </a:ext>
              </a:extLst>
            </p:cNvPr>
            <p:cNvSpPr/>
            <p:nvPr/>
          </p:nvSpPr>
          <p:spPr>
            <a:xfrm>
              <a:off x="2174967" y="853468"/>
              <a:ext cx="374828" cy="251089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Google Shape;611;p21">
              <a:extLst>
                <a:ext uri="{FF2B5EF4-FFF2-40B4-BE49-F238E27FC236}">
                  <a16:creationId xmlns:a16="http://schemas.microsoft.com/office/drawing/2014/main" id="{AFDB37F6-4CC2-43E9-A8D8-3D716C25E8FB}"/>
                </a:ext>
              </a:extLst>
            </p:cNvPr>
            <p:cNvSpPr/>
            <p:nvPr/>
          </p:nvSpPr>
          <p:spPr>
            <a:xfrm>
              <a:off x="1032803" y="3435077"/>
              <a:ext cx="374828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Google Shape;612;p21">
              <a:extLst>
                <a:ext uri="{FF2B5EF4-FFF2-40B4-BE49-F238E27FC236}">
                  <a16:creationId xmlns:a16="http://schemas.microsoft.com/office/drawing/2014/main" id="{57A1EC89-5AD2-6874-A33C-74F923CA75DB}"/>
                </a:ext>
              </a:extLst>
            </p:cNvPr>
            <p:cNvSpPr/>
            <p:nvPr/>
          </p:nvSpPr>
          <p:spPr>
            <a:xfrm>
              <a:off x="4664389" y="492752"/>
              <a:ext cx="487983" cy="31474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Google Shape;613;p21">
              <a:extLst>
                <a:ext uri="{FF2B5EF4-FFF2-40B4-BE49-F238E27FC236}">
                  <a16:creationId xmlns:a16="http://schemas.microsoft.com/office/drawing/2014/main" id="{162AF812-A6E5-F40C-B0AC-BB61B05C33BD}"/>
                </a:ext>
              </a:extLst>
            </p:cNvPr>
            <p:cNvSpPr/>
            <p:nvPr/>
          </p:nvSpPr>
          <p:spPr>
            <a:xfrm>
              <a:off x="3356028" y="1511248"/>
              <a:ext cx="442013" cy="29352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Google Shape;614;p21">
              <a:extLst>
                <a:ext uri="{FF2B5EF4-FFF2-40B4-BE49-F238E27FC236}">
                  <a16:creationId xmlns:a16="http://schemas.microsoft.com/office/drawing/2014/main" id="{72F72E3D-0AA0-0C57-36B0-6CD494813E05}"/>
                </a:ext>
              </a:extLst>
            </p:cNvPr>
            <p:cNvSpPr/>
            <p:nvPr/>
          </p:nvSpPr>
          <p:spPr>
            <a:xfrm>
              <a:off x="1340446" y="557816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Google Shape;615;p21">
              <a:extLst>
                <a:ext uri="{FF2B5EF4-FFF2-40B4-BE49-F238E27FC236}">
                  <a16:creationId xmlns:a16="http://schemas.microsoft.com/office/drawing/2014/main" id="{5951819E-4DD2-0A97-30C6-C00245B7B84A}"/>
                </a:ext>
              </a:extLst>
            </p:cNvPr>
            <p:cNvSpPr/>
            <p:nvPr/>
          </p:nvSpPr>
          <p:spPr>
            <a:xfrm>
              <a:off x="1888542" y="3774578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Google Shape;616;p21">
              <a:extLst>
                <a:ext uri="{FF2B5EF4-FFF2-40B4-BE49-F238E27FC236}">
                  <a16:creationId xmlns:a16="http://schemas.microsoft.com/office/drawing/2014/main" id="{01094AE5-69A6-8121-4427-00F42FBA210D}"/>
                </a:ext>
              </a:extLst>
            </p:cNvPr>
            <p:cNvSpPr/>
            <p:nvPr/>
          </p:nvSpPr>
          <p:spPr>
            <a:xfrm>
              <a:off x="3356029" y="2918757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Google Shape;617;p21">
              <a:extLst>
                <a:ext uri="{FF2B5EF4-FFF2-40B4-BE49-F238E27FC236}">
                  <a16:creationId xmlns:a16="http://schemas.microsoft.com/office/drawing/2014/main" id="{9D0E7494-643C-4A1D-216E-77D75E2D26F6}"/>
                </a:ext>
              </a:extLst>
            </p:cNvPr>
            <p:cNvSpPr/>
            <p:nvPr/>
          </p:nvSpPr>
          <p:spPr>
            <a:xfrm>
              <a:off x="5548417" y="1645635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Google Shape;618;p21">
              <a:extLst>
                <a:ext uri="{FF2B5EF4-FFF2-40B4-BE49-F238E27FC236}">
                  <a16:creationId xmlns:a16="http://schemas.microsoft.com/office/drawing/2014/main" id="{62D00C2E-98CB-CEF9-4015-829F7E360496}"/>
                </a:ext>
              </a:extLst>
            </p:cNvPr>
            <p:cNvSpPr/>
            <p:nvPr/>
          </p:nvSpPr>
          <p:spPr>
            <a:xfrm>
              <a:off x="969154" y="5284643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Google Shape;619;p21">
              <a:extLst>
                <a:ext uri="{FF2B5EF4-FFF2-40B4-BE49-F238E27FC236}">
                  <a16:creationId xmlns:a16="http://schemas.microsoft.com/office/drawing/2014/main" id="{C79703FB-43D1-1127-CB24-58E48484FACA}"/>
                </a:ext>
              </a:extLst>
            </p:cNvPr>
            <p:cNvSpPr/>
            <p:nvPr/>
          </p:nvSpPr>
          <p:spPr>
            <a:xfrm>
              <a:off x="1276796" y="485673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Google Shape;620;p21">
              <a:extLst>
                <a:ext uri="{FF2B5EF4-FFF2-40B4-BE49-F238E27FC236}">
                  <a16:creationId xmlns:a16="http://schemas.microsoft.com/office/drawing/2014/main" id="{3A18761D-EB13-F929-F566-BB7CF2669A5F}"/>
                </a:ext>
              </a:extLst>
            </p:cNvPr>
            <p:cNvSpPr/>
            <p:nvPr/>
          </p:nvSpPr>
          <p:spPr>
            <a:xfrm>
              <a:off x="5880810" y="1246016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Google Shape;621;p21">
              <a:extLst>
                <a:ext uri="{FF2B5EF4-FFF2-40B4-BE49-F238E27FC236}">
                  <a16:creationId xmlns:a16="http://schemas.microsoft.com/office/drawing/2014/main" id="{C04724EE-17CF-66C4-7568-3B27BF4AC089}"/>
                </a:ext>
              </a:extLst>
            </p:cNvPr>
            <p:cNvSpPr/>
            <p:nvPr/>
          </p:nvSpPr>
          <p:spPr>
            <a:xfrm>
              <a:off x="5311496" y="1246017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Google Shape;622;p21">
              <a:extLst>
                <a:ext uri="{FF2B5EF4-FFF2-40B4-BE49-F238E27FC236}">
                  <a16:creationId xmlns:a16="http://schemas.microsoft.com/office/drawing/2014/main" id="{05C4DBD2-9C0C-B7CB-B3CD-06ECE1EEACA7}"/>
                </a:ext>
              </a:extLst>
            </p:cNvPr>
            <p:cNvSpPr/>
            <p:nvPr/>
          </p:nvSpPr>
          <p:spPr>
            <a:xfrm>
              <a:off x="6496094" y="492752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Google Shape;623;p21">
              <a:extLst>
                <a:ext uri="{FF2B5EF4-FFF2-40B4-BE49-F238E27FC236}">
                  <a16:creationId xmlns:a16="http://schemas.microsoft.com/office/drawing/2014/main" id="{35542BB6-E1E4-4377-736F-5DD5CAEC1851}"/>
                </a:ext>
              </a:extLst>
            </p:cNvPr>
            <p:cNvSpPr/>
            <p:nvPr/>
          </p:nvSpPr>
          <p:spPr>
            <a:xfrm>
              <a:off x="1828428" y="2253903"/>
              <a:ext cx="640035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Google Shape;624;p21">
              <a:extLst>
                <a:ext uri="{FF2B5EF4-FFF2-40B4-BE49-F238E27FC236}">
                  <a16:creationId xmlns:a16="http://schemas.microsoft.com/office/drawing/2014/main" id="{289F2695-BBF0-7B7E-2CFE-B06C590B8A9B}"/>
                </a:ext>
              </a:extLst>
            </p:cNvPr>
            <p:cNvSpPr/>
            <p:nvPr/>
          </p:nvSpPr>
          <p:spPr>
            <a:xfrm>
              <a:off x="3246406" y="241663"/>
              <a:ext cx="611748" cy="65424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oogle Shape;625;p21">
            <a:extLst>
              <a:ext uri="{FF2B5EF4-FFF2-40B4-BE49-F238E27FC236}">
                <a16:creationId xmlns:a16="http://schemas.microsoft.com/office/drawing/2014/main" id="{EB7E1907-5C88-2EDF-0EC5-ED13C09443C4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90488" y="4316413"/>
            <a:ext cx="2654300" cy="2466975"/>
            <a:chOff x="817100" y="238125"/>
            <a:chExt cx="5912375" cy="5495644"/>
          </a:xfrm>
        </p:grpSpPr>
        <p:sp>
          <p:nvSpPr>
            <p:cNvPr id="23" name="Google Shape;626;p21">
              <a:extLst>
                <a:ext uri="{FF2B5EF4-FFF2-40B4-BE49-F238E27FC236}">
                  <a16:creationId xmlns:a16="http://schemas.microsoft.com/office/drawing/2014/main" id="{EE7FE48C-1BBF-4DAD-B88A-5A432FAD742A}"/>
                </a:ext>
              </a:extLst>
            </p:cNvPr>
            <p:cNvSpPr/>
            <p:nvPr/>
          </p:nvSpPr>
          <p:spPr>
            <a:xfrm>
              <a:off x="813563" y="1546612"/>
              <a:ext cx="756727" cy="53400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Google Shape;627;p21">
              <a:extLst>
                <a:ext uri="{FF2B5EF4-FFF2-40B4-BE49-F238E27FC236}">
                  <a16:creationId xmlns:a16="http://schemas.microsoft.com/office/drawing/2014/main" id="{D0BAEDD2-2122-BBFB-4F3B-BF2AE341E635}"/>
                </a:ext>
              </a:extLst>
            </p:cNvPr>
            <p:cNvSpPr/>
            <p:nvPr/>
          </p:nvSpPr>
          <p:spPr>
            <a:xfrm>
              <a:off x="845389" y="333610"/>
              <a:ext cx="608211" cy="470347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Google Shape;628;p21">
              <a:extLst>
                <a:ext uri="{FF2B5EF4-FFF2-40B4-BE49-F238E27FC236}">
                  <a16:creationId xmlns:a16="http://schemas.microsoft.com/office/drawing/2014/main" id="{0CFE084F-AF86-0607-78A5-56BD807C04AA}"/>
                </a:ext>
              </a:extLst>
            </p:cNvPr>
            <p:cNvSpPr/>
            <p:nvPr/>
          </p:nvSpPr>
          <p:spPr>
            <a:xfrm>
              <a:off x="2171429" y="853467"/>
              <a:ext cx="374828" cy="24755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Google Shape;629;p21">
              <a:extLst>
                <a:ext uri="{FF2B5EF4-FFF2-40B4-BE49-F238E27FC236}">
                  <a16:creationId xmlns:a16="http://schemas.microsoft.com/office/drawing/2014/main" id="{D802F609-DA71-073F-310A-0314371D015E}"/>
                </a:ext>
              </a:extLst>
            </p:cNvPr>
            <p:cNvSpPr/>
            <p:nvPr/>
          </p:nvSpPr>
          <p:spPr>
            <a:xfrm>
              <a:off x="1029267" y="3449222"/>
              <a:ext cx="378363" cy="244016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Google Shape;630;p21">
              <a:extLst>
                <a:ext uri="{FF2B5EF4-FFF2-40B4-BE49-F238E27FC236}">
                  <a16:creationId xmlns:a16="http://schemas.microsoft.com/office/drawing/2014/main" id="{47718763-1479-C3DA-FE97-5428E5184DDD}"/>
                </a:ext>
              </a:extLst>
            </p:cNvPr>
            <p:cNvSpPr/>
            <p:nvPr/>
          </p:nvSpPr>
          <p:spPr>
            <a:xfrm>
              <a:off x="4653778" y="485677"/>
              <a:ext cx="487983" cy="318281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Google Shape;631;p21">
              <a:extLst>
                <a:ext uri="{FF2B5EF4-FFF2-40B4-BE49-F238E27FC236}">
                  <a16:creationId xmlns:a16="http://schemas.microsoft.com/office/drawing/2014/main" id="{F2D20768-B468-2A4D-AC7F-079B8797738F}"/>
                </a:ext>
              </a:extLst>
            </p:cNvPr>
            <p:cNvSpPr/>
            <p:nvPr/>
          </p:nvSpPr>
          <p:spPr>
            <a:xfrm>
              <a:off x="3341882" y="1521858"/>
              <a:ext cx="442013" cy="286451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Google Shape;632;p21">
              <a:extLst>
                <a:ext uri="{FF2B5EF4-FFF2-40B4-BE49-F238E27FC236}">
                  <a16:creationId xmlns:a16="http://schemas.microsoft.com/office/drawing/2014/main" id="{58EFDC98-EA18-E780-ED23-4EDB7E67CFE6}"/>
                </a:ext>
              </a:extLst>
            </p:cNvPr>
            <p:cNvSpPr/>
            <p:nvPr/>
          </p:nvSpPr>
          <p:spPr>
            <a:xfrm>
              <a:off x="1336907" y="5578165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Google Shape;633;p21">
              <a:extLst>
                <a:ext uri="{FF2B5EF4-FFF2-40B4-BE49-F238E27FC236}">
                  <a16:creationId xmlns:a16="http://schemas.microsoft.com/office/drawing/2014/main" id="{1F587EDF-AFA6-910F-3A4E-B2D2CEF834F8}"/>
                </a:ext>
              </a:extLst>
            </p:cNvPr>
            <p:cNvSpPr/>
            <p:nvPr/>
          </p:nvSpPr>
          <p:spPr>
            <a:xfrm>
              <a:off x="1888540" y="3774575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Google Shape;634;p21">
              <a:extLst>
                <a:ext uri="{FF2B5EF4-FFF2-40B4-BE49-F238E27FC236}">
                  <a16:creationId xmlns:a16="http://schemas.microsoft.com/office/drawing/2014/main" id="{FC465C29-172B-526A-2083-F46B60C5A497}"/>
                </a:ext>
              </a:extLst>
            </p:cNvPr>
            <p:cNvSpPr/>
            <p:nvPr/>
          </p:nvSpPr>
          <p:spPr>
            <a:xfrm>
              <a:off x="3348954" y="2918754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Google Shape;635;p21">
              <a:extLst>
                <a:ext uri="{FF2B5EF4-FFF2-40B4-BE49-F238E27FC236}">
                  <a16:creationId xmlns:a16="http://schemas.microsoft.com/office/drawing/2014/main" id="{D7E87F9E-2CEC-26DF-306E-243FC8EA580E}"/>
                </a:ext>
              </a:extLst>
            </p:cNvPr>
            <p:cNvSpPr/>
            <p:nvPr/>
          </p:nvSpPr>
          <p:spPr>
            <a:xfrm>
              <a:off x="5541342" y="1645632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Google Shape;636;p21">
              <a:extLst>
                <a:ext uri="{FF2B5EF4-FFF2-40B4-BE49-F238E27FC236}">
                  <a16:creationId xmlns:a16="http://schemas.microsoft.com/office/drawing/2014/main" id="{806A42D4-B05B-23A1-13C6-B7B44825E1F4}"/>
                </a:ext>
              </a:extLst>
            </p:cNvPr>
            <p:cNvSpPr/>
            <p:nvPr/>
          </p:nvSpPr>
          <p:spPr>
            <a:xfrm>
              <a:off x="969152" y="5284641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Google Shape;637;p21">
              <a:extLst>
                <a:ext uri="{FF2B5EF4-FFF2-40B4-BE49-F238E27FC236}">
                  <a16:creationId xmlns:a16="http://schemas.microsoft.com/office/drawing/2014/main" id="{7DD9C497-617A-AE9F-3E21-156B01583346}"/>
                </a:ext>
              </a:extLst>
            </p:cNvPr>
            <p:cNvSpPr/>
            <p:nvPr/>
          </p:nvSpPr>
          <p:spPr>
            <a:xfrm>
              <a:off x="1269722" y="4863802"/>
              <a:ext cx="236918" cy="152068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Google Shape;638;p21">
              <a:extLst>
                <a:ext uri="{FF2B5EF4-FFF2-40B4-BE49-F238E27FC236}">
                  <a16:creationId xmlns:a16="http://schemas.microsoft.com/office/drawing/2014/main" id="{606AA4CA-D1AF-AB5E-6CE1-B703FC0629EE}"/>
                </a:ext>
              </a:extLst>
            </p:cNvPr>
            <p:cNvSpPr/>
            <p:nvPr/>
          </p:nvSpPr>
          <p:spPr>
            <a:xfrm>
              <a:off x="5877272" y="1246014"/>
              <a:ext cx="236920" cy="155604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Google Shape;639;p21">
              <a:extLst>
                <a:ext uri="{FF2B5EF4-FFF2-40B4-BE49-F238E27FC236}">
                  <a16:creationId xmlns:a16="http://schemas.microsoft.com/office/drawing/2014/main" id="{72B57168-C605-22F3-B501-EB117D1EA82C}"/>
                </a:ext>
              </a:extLst>
            </p:cNvPr>
            <p:cNvSpPr/>
            <p:nvPr/>
          </p:nvSpPr>
          <p:spPr>
            <a:xfrm>
              <a:off x="5311494" y="1246014"/>
              <a:ext cx="233383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Google Shape;640;p21">
              <a:extLst>
                <a:ext uri="{FF2B5EF4-FFF2-40B4-BE49-F238E27FC236}">
                  <a16:creationId xmlns:a16="http://schemas.microsoft.com/office/drawing/2014/main" id="{EA176028-E48E-9D4F-CC76-536902C41608}"/>
                </a:ext>
              </a:extLst>
            </p:cNvPr>
            <p:cNvSpPr/>
            <p:nvPr/>
          </p:nvSpPr>
          <p:spPr>
            <a:xfrm>
              <a:off x="6489020" y="492749"/>
              <a:ext cx="236918" cy="155604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Google Shape;641;p21">
              <a:extLst>
                <a:ext uri="{FF2B5EF4-FFF2-40B4-BE49-F238E27FC236}">
                  <a16:creationId xmlns:a16="http://schemas.microsoft.com/office/drawing/2014/main" id="{B8697888-252F-E4F0-B73B-2BC66456818B}"/>
                </a:ext>
              </a:extLst>
            </p:cNvPr>
            <p:cNvSpPr/>
            <p:nvPr/>
          </p:nvSpPr>
          <p:spPr>
            <a:xfrm>
              <a:off x="1824890" y="2253902"/>
              <a:ext cx="643572" cy="67192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Google Shape;642;p21">
              <a:extLst>
                <a:ext uri="{FF2B5EF4-FFF2-40B4-BE49-F238E27FC236}">
                  <a16:creationId xmlns:a16="http://schemas.microsoft.com/office/drawing/2014/main" id="{8C54CAD6-60F5-1569-D484-9224F0F02CA0}"/>
                </a:ext>
              </a:extLst>
            </p:cNvPr>
            <p:cNvSpPr/>
            <p:nvPr/>
          </p:nvSpPr>
          <p:spPr>
            <a:xfrm>
              <a:off x="3235799" y="245198"/>
              <a:ext cx="615283" cy="654244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8384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63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15600" y="559833"/>
            <a:ext cx="11360800" cy="763600"/>
          </a:xfrm>
          <a:prstGeom prst="rect">
            <a:avLst/>
          </a:prstGeom>
        </p:spPr>
        <p:txBody>
          <a:bodyPr spcFirstLastPara="1" lIns="121666" tIns="121666" rIns="121666" bIns="121666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6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648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1;p13">
            <a:extLst>
              <a:ext uri="{FF2B5EF4-FFF2-40B4-BE49-F238E27FC236}">
                <a16:creationId xmlns:a16="http://schemas.microsoft.com/office/drawing/2014/main" id="{9B01BA45-F7A0-6A75-1702-A6F3DD35B60D}"/>
              </a:ext>
            </a:extLst>
          </p:cNvPr>
          <p:cNvSpPr/>
          <p:nvPr/>
        </p:nvSpPr>
        <p:spPr>
          <a:xfrm flipH="1">
            <a:off x="10488613" y="5251450"/>
            <a:ext cx="1804987" cy="165893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Google Shape;352;p13">
            <a:extLst>
              <a:ext uri="{FF2B5EF4-FFF2-40B4-BE49-F238E27FC236}">
                <a16:creationId xmlns:a16="http://schemas.microsoft.com/office/drawing/2014/main" id="{5671A4E4-6D6E-4438-3558-9C03B5B78B61}"/>
              </a:ext>
            </a:extLst>
          </p:cNvPr>
          <p:cNvSpPr/>
          <p:nvPr/>
        </p:nvSpPr>
        <p:spPr>
          <a:xfrm rot="10800000" flipH="1">
            <a:off x="-101600" y="-90488"/>
            <a:ext cx="1804988" cy="165893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Google Shape;353;p13">
            <a:extLst>
              <a:ext uri="{FF2B5EF4-FFF2-40B4-BE49-F238E27FC236}">
                <a16:creationId xmlns:a16="http://schemas.microsoft.com/office/drawing/2014/main" id="{20476A11-6678-E756-DF6C-9E55BA2CE8F5}"/>
              </a:ext>
            </a:extLst>
          </p:cNvPr>
          <p:cNvSpPr/>
          <p:nvPr/>
        </p:nvSpPr>
        <p:spPr>
          <a:xfrm rot="10800000">
            <a:off x="11555413" y="3694113"/>
            <a:ext cx="433387" cy="45402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Google Shape;354;p13">
            <a:extLst>
              <a:ext uri="{FF2B5EF4-FFF2-40B4-BE49-F238E27FC236}">
                <a16:creationId xmlns:a16="http://schemas.microsoft.com/office/drawing/2014/main" id="{509DBBE4-3346-29FC-40D5-603A6D4201EA}"/>
              </a:ext>
            </a:extLst>
          </p:cNvPr>
          <p:cNvSpPr/>
          <p:nvPr/>
        </p:nvSpPr>
        <p:spPr>
          <a:xfrm rot="10800000">
            <a:off x="9923463" y="6276975"/>
            <a:ext cx="304800" cy="325438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Google Shape;355;p13">
            <a:extLst>
              <a:ext uri="{FF2B5EF4-FFF2-40B4-BE49-F238E27FC236}">
                <a16:creationId xmlns:a16="http://schemas.microsoft.com/office/drawing/2014/main" id="{462555C6-44F7-B32F-C29B-44AB911ADA0C}"/>
              </a:ext>
            </a:extLst>
          </p:cNvPr>
          <p:cNvSpPr/>
          <p:nvPr/>
        </p:nvSpPr>
        <p:spPr>
          <a:xfrm rot="10800000">
            <a:off x="1830388" y="107950"/>
            <a:ext cx="398462" cy="419100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Google Shape;356;p13">
            <a:extLst>
              <a:ext uri="{FF2B5EF4-FFF2-40B4-BE49-F238E27FC236}">
                <a16:creationId xmlns:a16="http://schemas.microsoft.com/office/drawing/2014/main" id="{FD2921F6-537E-D7BE-7F14-41D8FD725DF5}"/>
              </a:ext>
            </a:extLst>
          </p:cNvPr>
          <p:cNvSpPr/>
          <p:nvPr/>
        </p:nvSpPr>
        <p:spPr>
          <a:xfrm rot="10800000">
            <a:off x="160338" y="2940050"/>
            <a:ext cx="303212" cy="325438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Google Shape;357;p13">
            <a:extLst>
              <a:ext uri="{FF2B5EF4-FFF2-40B4-BE49-F238E27FC236}">
                <a16:creationId xmlns:a16="http://schemas.microsoft.com/office/drawing/2014/main" id="{C8995941-5FD4-0CB6-F28D-443E15EA6DD1}"/>
              </a:ext>
            </a:extLst>
          </p:cNvPr>
          <p:cNvSpPr/>
          <p:nvPr/>
        </p:nvSpPr>
        <p:spPr>
          <a:xfrm rot="13830658">
            <a:off x="669925" y="4592638"/>
            <a:ext cx="280987" cy="300038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Google Shape;358;p13">
            <a:extLst>
              <a:ext uri="{FF2B5EF4-FFF2-40B4-BE49-F238E27FC236}">
                <a16:creationId xmlns:a16="http://schemas.microsoft.com/office/drawing/2014/main" id="{9F982D2E-0B43-1611-8B23-2F56D01B7BC1}"/>
              </a:ext>
            </a:extLst>
          </p:cNvPr>
          <p:cNvSpPr/>
          <p:nvPr/>
        </p:nvSpPr>
        <p:spPr>
          <a:xfrm rot="14660640">
            <a:off x="11420476" y="1812925"/>
            <a:ext cx="303212" cy="32543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Google Shape;359;p13">
            <a:extLst>
              <a:ext uri="{FF2B5EF4-FFF2-40B4-BE49-F238E27FC236}">
                <a16:creationId xmlns:a16="http://schemas.microsoft.com/office/drawing/2014/main" id="{9E26F33A-F4D9-3740-C8CD-C688004FF98A}"/>
              </a:ext>
            </a:extLst>
          </p:cNvPr>
          <p:cNvSpPr/>
          <p:nvPr/>
        </p:nvSpPr>
        <p:spPr>
          <a:xfrm>
            <a:off x="127000" y="1687513"/>
            <a:ext cx="342900" cy="241300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Google Shape;360;p13">
            <a:extLst>
              <a:ext uri="{FF2B5EF4-FFF2-40B4-BE49-F238E27FC236}">
                <a16:creationId xmlns:a16="http://schemas.microsoft.com/office/drawing/2014/main" id="{36C2861C-8859-F53F-CDDC-61838731204B}"/>
              </a:ext>
            </a:extLst>
          </p:cNvPr>
          <p:cNvSpPr/>
          <p:nvPr/>
        </p:nvSpPr>
        <p:spPr>
          <a:xfrm>
            <a:off x="381000" y="5311775"/>
            <a:ext cx="107950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Google Shape;361;p13">
            <a:extLst>
              <a:ext uri="{FF2B5EF4-FFF2-40B4-BE49-F238E27FC236}">
                <a16:creationId xmlns:a16="http://schemas.microsoft.com/office/drawing/2014/main" id="{AA28896D-A0BE-61DA-D257-A10719E35A2E}"/>
              </a:ext>
            </a:extLst>
          </p:cNvPr>
          <p:cNvSpPr/>
          <p:nvPr/>
        </p:nvSpPr>
        <p:spPr>
          <a:xfrm>
            <a:off x="246063" y="5589588"/>
            <a:ext cx="104775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Google Shape;362;p13">
            <a:extLst>
              <a:ext uri="{FF2B5EF4-FFF2-40B4-BE49-F238E27FC236}">
                <a16:creationId xmlns:a16="http://schemas.microsoft.com/office/drawing/2014/main" id="{FCE01A2F-F9BD-8234-A895-EFB57337AD40}"/>
              </a:ext>
            </a:extLst>
          </p:cNvPr>
          <p:cNvSpPr/>
          <p:nvPr/>
        </p:nvSpPr>
        <p:spPr>
          <a:xfrm>
            <a:off x="469900" y="5502275"/>
            <a:ext cx="107950" cy="7143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Google Shape;363;p13">
            <a:extLst>
              <a:ext uri="{FF2B5EF4-FFF2-40B4-BE49-F238E27FC236}">
                <a16:creationId xmlns:a16="http://schemas.microsoft.com/office/drawing/2014/main" id="{D183D39A-31B4-C3E5-AB57-BB7CFEF8A6C1}"/>
              </a:ext>
            </a:extLst>
          </p:cNvPr>
          <p:cNvSpPr/>
          <p:nvPr/>
        </p:nvSpPr>
        <p:spPr>
          <a:xfrm>
            <a:off x="3560763" y="198438"/>
            <a:ext cx="107950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Google Shape;364;p13">
            <a:extLst>
              <a:ext uri="{FF2B5EF4-FFF2-40B4-BE49-F238E27FC236}">
                <a16:creationId xmlns:a16="http://schemas.microsoft.com/office/drawing/2014/main" id="{33305022-A710-06CD-8C22-2D5C8112ECDB}"/>
              </a:ext>
            </a:extLst>
          </p:cNvPr>
          <p:cNvSpPr/>
          <p:nvPr/>
        </p:nvSpPr>
        <p:spPr>
          <a:xfrm>
            <a:off x="-215900" y="3995738"/>
            <a:ext cx="342900" cy="241300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Google Shape;365;p13">
            <a:extLst>
              <a:ext uri="{FF2B5EF4-FFF2-40B4-BE49-F238E27FC236}">
                <a16:creationId xmlns:a16="http://schemas.microsoft.com/office/drawing/2014/main" id="{96599832-FB6C-890B-0A32-ED6DF1C98FC0}"/>
              </a:ext>
            </a:extLst>
          </p:cNvPr>
          <p:cNvSpPr/>
          <p:nvPr/>
        </p:nvSpPr>
        <p:spPr>
          <a:xfrm>
            <a:off x="139700" y="4244975"/>
            <a:ext cx="106363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Google Shape;366;p13">
            <a:extLst>
              <a:ext uri="{FF2B5EF4-FFF2-40B4-BE49-F238E27FC236}">
                <a16:creationId xmlns:a16="http://schemas.microsoft.com/office/drawing/2014/main" id="{6537449A-1685-11DA-FB02-0A824EB4E3AE}"/>
              </a:ext>
            </a:extLst>
          </p:cNvPr>
          <p:cNvSpPr/>
          <p:nvPr/>
        </p:nvSpPr>
        <p:spPr>
          <a:xfrm>
            <a:off x="3167063" y="-90488"/>
            <a:ext cx="342900" cy="239713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Google Shape;367;p13">
            <a:extLst>
              <a:ext uri="{FF2B5EF4-FFF2-40B4-BE49-F238E27FC236}">
                <a16:creationId xmlns:a16="http://schemas.microsoft.com/office/drawing/2014/main" id="{B8E1979D-AD95-58C8-DA86-137C82DA4C2E}"/>
              </a:ext>
            </a:extLst>
          </p:cNvPr>
          <p:cNvSpPr/>
          <p:nvPr/>
        </p:nvSpPr>
        <p:spPr>
          <a:xfrm>
            <a:off x="2370138" y="198438"/>
            <a:ext cx="107950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Google Shape;368;p13">
            <a:extLst>
              <a:ext uri="{FF2B5EF4-FFF2-40B4-BE49-F238E27FC236}">
                <a16:creationId xmlns:a16="http://schemas.microsoft.com/office/drawing/2014/main" id="{5EFD9040-80AD-C4DC-8D94-1CBA74E73916}"/>
              </a:ext>
            </a:extLst>
          </p:cNvPr>
          <p:cNvSpPr/>
          <p:nvPr/>
        </p:nvSpPr>
        <p:spPr>
          <a:xfrm rot="10800000">
            <a:off x="11688763" y="4622800"/>
            <a:ext cx="342900" cy="241300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Google Shape;369;p13">
            <a:extLst>
              <a:ext uri="{FF2B5EF4-FFF2-40B4-BE49-F238E27FC236}">
                <a16:creationId xmlns:a16="http://schemas.microsoft.com/office/drawing/2014/main" id="{4A1165B3-6F51-F7DB-0C55-F346337088E2}"/>
              </a:ext>
            </a:extLst>
          </p:cNvPr>
          <p:cNvSpPr/>
          <p:nvPr/>
        </p:nvSpPr>
        <p:spPr>
          <a:xfrm rot="10800000">
            <a:off x="11671300" y="1544638"/>
            <a:ext cx="106363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Google Shape;370;p13">
            <a:extLst>
              <a:ext uri="{FF2B5EF4-FFF2-40B4-BE49-F238E27FC236}">
                <a16:creationId xmlns:a16="http://schemas.microsoft.com/office/drawing/2014/main" id="{72F39F06-CDB0-9482-A793-044827B7E2D4}"/>
              </a:ext>
            </a:extLst>
          </p:cNvPr>
          <p:cNvSpPr/>
          <p:nvPr/>
        </p:nvSpPr>
        <p:spPr>
          <a:xfrm rot="10800000">
            <a:off x="11806238" y="1266825"/>
            <a:ext cx="106362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Google Shape;371;p13">
            <a:extLst>
              <a:ext uri="{FF2B5EF4-FFF2-40B4-BE49-F238E27FC236}">
                <a16:creationId xmlns:a16="http://schemas.microsoft.com/office/drawing/2014/main" id="{3A0F5260-FC1D-9289-EE52-867DEC3F763F}"/>
              </a:ext>
            </a:extLst>
          </p:cNvPr>
          <p:cNvSpPr/>
          <p:nvPr/>
        </p:nvSpPr>
        <p:spPr>
          <a:xfrm rot="10800000">
            <a:off x="11671300" y="655638"/>
            <a:ext cx="106363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Google Shape;372;p13">
            <a:extLst>
              <a:ext uri="{FF2B5EF4-FFF2-40B4-BE49-F238E27FC236}">
                <a16:creationId xmlns:a16="http://schemas.microsoft.com/office/drawing/2014/main" id="{1048E126-CC89-091E-889D-1AADDB6AF6CC}"/>
              </a:ext>
            </a:extLst>
          </p:cNvPr>
          <p:cNvSpPr/>
          <p:nvPr/>
        </p:nvSpPr>
        <p:spPr>
          <a:xfrm rot="10800000">
            <a:off x="11582400" y="1352550"/>
            <a:ext cx="106363" cy="7143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Google Shape;373;p13">
            <a:extLst>
              <a:ext uri="{FF2B5EF4-FFF2-40B4-BE49-F238E27FC236}">
                <a16:creationId xmlns:a16="http://schemas.microsoft.com/office/drawing/2014/main" id="{E1B00BC7-FCE6-4566-FBE9-AD2C0CD9801D}"/>
              </a:ext>
            </a:extLst>
          </p:cNvPr>
          <p:cNvSpPr/>
          <p:nvPr/>
        </p:nvSpPr>
        <p:spPr>
          <a:xfrm rot="10800000">
            <a:off x="8489950" y="6657975"/>
            <a:ext cx="107950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Google Shape;374;p13">
            <a:extLst>
              <a:ext uri="{FF2B5EF4-FFF2-40B4-BE49-F238E27FC236}">
                <a16:creationId xmlns:a16="http://schemas.microsoft.com/office/drawing/2014/main" id="{8AB67C85-8E43-DE50-B031-B2C09BFE2568}"/>
              </a:ext>
            </a:extLst>
          </p:cNvPr>
          <p:cNvSpPr/>
          <p:nvPr/>
        </p:nvSpPr>
        <p:spPr>
          <a:xfrm rot="10800000">
            <a:off x="12031663" y="2689225"/>
            <a:ext cx="342900" cy="241300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Google Shape;375;p13">
            <a:extLst>
              <a:ext uri="{FF2B5EF4-FFF2-40B4-BE49-F238E27FC236}">
                <a16:creationId xmlns:a16="http://schemas.microsoft.com/office/drawing/2014/main" id="{4303A0D0-A55C-6BFC-13CA-B028CAEDEEF1}"/>
              </a:ext>
            </a:extLst>
          </p:cNvPr>
          <p:cNvSpPr/>
          <p:nvPr/>
        </p:nvSpPr>
        <p:spPr>
          <a:xfrm rot="10800000">
            <a:off x="11912600" y="2611438"/>
            <a:ext cx="106363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Google Shape;376;p13">
            <a:extLst>
              <a:ext uri="{FF2B5EF4-FFF2-40B4-BE49-F238E27FC236}">
                <a16:creationId xmlns:a16="http://schemas.microsoft.com/office/drawing/2014/main" id="{B5CFB087-C655-A0F8-96DD-489E9DC97406}"/>
              </a:ext>
            </a:extLst>
          </p:cNvPr>
          <p:cNvSpPr/>
          <p:nvPr/>
        </p:nvSpPr>
        <p:spPr>
          <a:xfrm rot="10800000">
            <a:off x="8648700" y="6777038"/>
            <a:ext cx="342900" cy="239712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Google Shape;377;p13">
            <a:extLst>
              <a:ext uri="{FF2B5EF4-FFF2-40B4-BE49-F238E27FC236}">
                <a16:creationId xmlns:a16="http://schemas.microsoft.com/office/drawing/2014/main" id="{D3985794-DDCE-1555-EACA-E7337019F952}"/>
              </a:ext>
            </a:extLst>
          </p:cNvPr>
          <p:cNvSpPr/>
          <p:nvPr/>
        </p:nvSpPr>
        <p:spPr>
          <a:xfrm rot="10800000">
            <a:off x="9682163" y="6657975"/>
            <a:ext cx="104775" cy="6985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90123" tIns="90123" rIns="90123" bIns="90123" anchor="ctr"/>
          <a:lstStyle/>
          <a:p>
            <a:pPr defTabSz="8384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3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683968" y="2763034"/>
            <a:ext cx="3486800" cy="1001600"/>
          </a:xfrm>
          <a:prstGeom prst="rect">
            <a:avLst/>
          </a:prstGeom>
        </p:spPr>
        <p:txBody>
          <a:bodyPr spcFirstLastPara="1" lIns="121666" tIns="121666" rIns="121666" bIns="121666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683968" y="2229667"/>
            <a:ext cx="3486800" cy="533200"/>
          </a:xfrm>
          <a:prstGeom prst="rect">
            <a:avLst/>
          </a:prstGeom>
        </p:spPr>
        <p:txBody>
          <a:bodyPr spcFirstLastPara="1" lIns="121666" tIns="121666" rIns="121666" bIns="121666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46468" y="560934"/>
            <a:ext cx="7886800" cy="763600"/>
          </a:xfrm>
          <a:prstGeom prst="rect">
            <a:avLst/>
          </a:prstGeom>
        </p:spPr>
        <p:txBody>
          <a:bodyPr spcFirstLastPara="1" lIns="121666" tIns="121666" rIns="121666" bIns="121666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296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/>
          </p:nvPr>
        </p:nvSpPr>
        <p:spPr>
          <a:xfrm>
            <a:off x="1133868" y="2150100"/>
            <a:ext cx="1413600" cy="1383600"/>
          </a:xfrm>
          <a:prstGeom prst="rect">
            <a:avLst/>
          </a:prstGeom>
        </p:spPr>
        <p:txBody>
          <a:bodyPr spcFirstLastPara="1" lIns="121666" tIns="121666" rIns="121666" bIns="121666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96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683968" y="4639267"/>
            <a:ext cx="3486800" cy="1001600"/>
          </a:xfrm>
          <a:prstGeom prst="rect">
            <a:avLst/>
          </a:prstGeom>
        </p:spPr>
        <p:txBody>
          <a:bodyPr spcFirstLastPara="1" lIns="121666" tIns="121666" rIns="121666" bIns="121666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683968" y="4105900"/>
            <a:ext cx="3486800" cy="533200"/>
          </a:xfrm>
          <a:prstGeom prst="rect">
            <a:avLst/>
          </a:prstGeom>
        </p:spPr>
        <p:txBody>
          <a:bodyPr spcFirstLastPara="1" lIns="121666" tIns="121666" rIns="121666" bIns="121666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/>
          </p:nvPr>
        </p:nvSpPr>
        <p:spPr>
          <a:xfrm>
            <a:off x="1206969" y="3969234"/>
            <a:ext cx="1413600" cy="1383600"/>
          </a:xfrm>
          <a:prstGeom prst="rect">
            <a:avLst/>
          </a:prstGeom>
        </p:spPr>
        <p:txBody>
          <a:bodyPr spcFirstLastPara="1" lIns="121666" tIns="121666" rIns="121666" bIns="121666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96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857368" y="2765851"/>
            <a:ext cx="3486800" cy="1001600"/>
          </a:xfrm>
          <a:prstGeom prst="rect">
            <a:avLst/>
          </a:prstGeom>
        </p:spPr>
        <p:txBody>
          <a:bodyPr spcFirstLastPara="1" lIns="121666" tIns="121666" rIns="121666" bIns="121666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857368" y="2232484"/>
            <a:ext cx="3486800" cy="533200"/>
          </a:xfrm>
          <a:prstGeom prst="rect">
            <a:avLst/>
          </a:prstGeom>
        </p:spPr>
        <p:txBody>
          <a:bodyPr spcFirstLastPara="1" lIns="121666" tIns="121666" rIns="121666" bIns="121666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/>
          </p:nvPr>
        </p:nvSpPr>
        <p:spPr>
          <a:xfrm>
            <a:off x="6368133" y="2168085"/>
            <a:ext cx="1413600" cy="1304000"/>
          </a:xfrm>
          <a:prstGeom prst="rect">
            <a:avLst/>
          </a:prstGeom>
        </p:spPr>
        <p:txBody>
          <a:bodyPr spcFirstLastPara="1" lIns="121666" tIns="121666" rIns="121666" bIns="121666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96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875501" y="4644467"/>
            <a:ext cx="3486800" cy="1001600"/>
          </a:xfrm>
          <a:prstGeom prst="rect">
            <a:avLst/>
          </a:prstGeom>
        </p:spPr>
        <p:txBody>
          <a:bodyPr spcFirstLastPara="1" lIns="121666" tIns="121666" rIns="121666" bIns="121666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875501" y="4111085"/>
            <a:ext cx="3486800" cy="533200"/>
          </a:xfrm>
          <a:prstGeom prst="rect">
            <a:avLst/>
          </a:prstGeom>
        </p:spPr>
        <p:txBody>
          <a:bodyPr spcFirstLastPara="1" lIns="121666" tIns="121666" rIns="121666" bIns="121666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/>
          </p:nvPr>
        </p:nvSpPr>
        <p:spPr>
          <a:xfrm>
            <a:off x="6403100" y="3998434"/>
            <a:ext cx="1359600" cy="1354400"/>
          </a:xfrm>
          <a:prstGeom prst="rect">
            <a:avLst/>
          </a:prstGeom>
        </p:spPr>
        <p:txBody>
          <a:bodyPr spcFirstLastPara="1" lIns="121666" tIns="121666" rIns="121666" bIns="121666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96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85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305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C0FC1-26B7-E60A-D6E7-112A2C49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13DE-B673-4F0B-A6FF-E42B98B828C5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00063-F6DE-BA31-8230-C953CBB5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14C46-96A9-F454-EC8E-87817F99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6C19-2CA1-4C6B-8C67-284C8C71E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06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70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1pPr>
            <a:lvl2pPr marL="419247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2pPr>
            <a:lvl3pPr marL="838492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3pPr>
            <a:lvl4pPr marL="1257739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4pPr>
            <a:lvl5pPr marL="1676985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5pPr>
            <a:lvl6pPr marL="2096231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6pPr>
            <a:lvl7pPr marL="2515478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7pPr>
            <a:lvl8pPr marL="2934724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8pPr>
            <a:lvl9pPr marL="3353970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DAAB7-BF03-3E40-9EE9-155DA077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31312-5CED-4ABF-9B21-0A09A6F4B2E3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B1A24-9098-1164-1920-8B9FF925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52FDE-BEA8-0973-D3FC-B3EF9A50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A8EEE-E969-4DAE-9D88-1514B0322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02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14EB0F-07DC-1E49-115B-1861EA706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2CDD-834F-4979-8AC9-8F8FF28C3523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BB794B-482F-1DC6-752A-849F5BAA3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58AB26-974E-1FB7-B3A8-EB59F74C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82662-C2DA-487E-884D-0D6EB8437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88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9247" indent="0">
              <a:buNone/>
              <a:defRPr sz="1852" b="1"/>
            </a:lvl2pPr>
            <a:lvl3pPr marL="838492" indent="0">
              <a:buNone/>
              <a:defRPr sz="1630" b="1"/>
            </a:lvl3pPr>
            <a:lvl4pPr marL="1257739" indent="0">
              <a:buNone/>
              <a:defRPr sz="1481" b="1"/>
            </a:lvl4pPr>
            <a:lvl5pPr marL="1676985" indent="0">
              <a:buNone/>
              <a:defRPr sz="1481" b="1"/>
            </a:lvl5pPr>
            <a:lvl6pPr marL="2096231" indent="0">
              <a:buNone/>
              <a:defRPr sz="1481" b="1"/>
            </a:lvl6pPr>
            <a:lvl7pPr marL="2515478" indent="0">
              <a:buNone/>
              <a:defRPr sz="1481" b="1"/>
            </a:lvl7pPr>
            <a:lvl8pPr marL="2934724" indent="0">
              <a:buNone/>
              <a:defRPr sz="1481" b="1"/>
            </a:lvl8pPr>
            <a:lvl9pPr marL="3353970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30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9247" indent="0">
              <a:buNone/>
              <a:defRPr sz="1852" b="1"/>
            </a:lvl2pPr>
            <a:lvl3pPr marL="838492" indent="0">
              <a:buNone/>
              <a:defRPr sz="1630" b="1"/>
            </a:lvl3pPr>
            <a:lvl4pPr marL="1257739" indent="0">
              <a:buNone/>
              <a:defRPr sz="1481" b="1"/>
            </a:lvl4pPr>
            <a:lvl5pPr marL="1676985" indent="0">
              <a:buNone/>
              <a:defRPr sz="1481" b="1"/>
            </a:lvl5pPr>
            <a:lvl6pPr marL="2096231" indent="0">
              <a:buNone/>
              <a:defRPr sz="1481" b="1"/>
            </a:lvl6pPr>
            <a:lvl7pPr marL="2515478" indent="0">
              <a:buNone/>
              <a:defRPr sz="1481" b="1"/>
            </a:lvl7pPr>
            <a:lvl8pPr marL="2934724" indent="0">
              <a:buNone/>
              <a:defRPr sz="1481" b="1"/>
            </a:lvl8pPr>
            <a:lvl9pPr marL="3353970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30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6557D6-76C6-2A21-65ED-93231F24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D00D9-063D-4A83-9DE6-3F5CC8A084C6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01E498-A50A-A8BA-2493-FD7A62FD8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BC435E-8517-9EEE-478C-5615B264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36451-A49A-4610-A45D-D48E177C51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55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FA30C0-E3F3-9045-018F-4B60A014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C639-4763-460B-9BC5-6A48455FDFC2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E44B1B-27AB-DE24-FBD1-C4CF2F30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09C061-4BAC-3F0A-AE16-56C890A00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0CF8-90DA-4563-9335-505FB25445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81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0D6D842-9102-1AF5-610D-58822F8B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5C498-C7EA-4F25-A466-3B74F32FA48B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252F6D-A8D4-3E96-B567-26FECEAA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2D996F-A2ED-42C0-A252-FCE23463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CAE4-17C5-402D-BE86-C52A6733D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27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2963"/>
            </a:lvl1pPr>
            <a:lvl2pPr>
              <a:defRPr sz="2592"/>
            </a:lvl2pPr>
            <a:lvl3pPr>
              <a:defRPr sz="2222"/>
            </a:lvl3pPr>
            <a:lvl4pPr>
              <a:defRPr sz="1852"/>
            </a:lvl4pPr>
            <a:lvl5pPr>
              <a:defRPr sz="1852"/>
            </a:lvl5pPr>
            <a:lvl6pPr>
              <a:defRPr sz="1852"/>
            </a:lvl6pPr>
            <a:lvl7pPr>
              <a:defRPr sz="1852"/>
            </a:lvl7pPr>
            <a:lvl8pPr>
              <a:defRPr sz="1852"/>
            </a:lvl8pPr>
            <a:lvl9pPr>
              <a:defRPr sz="18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259"/>
            </a:lvl1pPr>
            <a:lvl2pPr marL="419247" indent="0">
              <a:buNone/>
              <a:defRPr sz="1111"/>
            </a:lvl2pPr>
            <a:lvl3pPr marL="838492" indent="0">
              <a:buNone/>
              <a:defRPr sz="889"/>
            </a:lvl3pPr>
            <a:lvl4pPr marL="1257739" indent="0">
              <a:buNone/>
              <a:defRPr sz="815"/>
            </a:lvl4pPr>
            <a:lvl5pPr marL="1676985" indent="0">
              <a:buNone/>
              <a:defRPr sz="815"/>
            </a:lvl5pPr>
            <a:lvl6pPr marL="2096231" indent="0">
              <a:buNone/>
              <a:defRPr sz="815"/>
            </a:lvl6pPr>
            <a:lvl7pPr marL="2515478" indent="0">
              <a:buNone/>
              <a:defRPr sz="815"/>
            </a:lvl7pPr>
            <a:lvl8pPr marL="2934724" indent="0">
              <a:buNone/>
              <a:defRPr sz="815"/>
            </a:lvl8pPr>
            <a:lvl9pPr marL="3353970" indent="0">
              <a:buNone/>
              <a:defRPr sz="8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9C2545-3844-CA00-FA7F-2204A303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31B9E-0010-40B0-89EB-CF080F854AB2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F62593-9BDB-4F3F-54D9-23D6C5E0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BDD087-D27F-BD40-CA4A-1989870C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3674-7BCF-4508-A7AA-E190F8C498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71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63"/>
            </a:lvl1pPr>
            <a:lvl2pPr marL="419247" indent="0">
              <a:buNone/>
              <a:defRPr sz="2592"/>
            </a:lvl2pPr>
            <a:lvl3pPr marL="838492" indent="0">
              <a:buNone/>
              <a:defRPr sz="2222"/>
            </a:lvl3pPr>
            <a:lvl4pPr marL="1257739" indent="0">
              <a:buNone/>
              <a:defRPr sz="1852"/>
            </a:lvl4pPr>
            <a:lvl5pPr marL="1676985" indent="0">
              <a:buNone/>
              <a:defRPr sz="1852"/>
            </a:lvl5pPr>
            <a:lvl6pPr marL="2096231" indent="0">
              <a:buNone/>
              <a:defRPr sz="1852"/>
            </a:lvl6pPr>
            <a:lvl7pPr marL="2515478" indent="0">
              <a:buNone/>
              <a:defRPr sz="1852"/>
            </a:lvl7pPr>
            <a:lvl8pPr marL="2934724" indent="0">
              <a:buNone/>
              <a:defRPr sz="1852"/>
            </a:lvl8pPr>
            <a:lvl9pPr marL="3353970" indent="0">
              <a:buNone/>
              <a:defRPr sz="185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259"/>
            </a:lvl1pPr>
            <a:lvl2pPr marL="419247" indent="0">
              <a:buNone/>
              <a:defRPr sz="1111"/>
            </a:lvl2pPr>
            <a:lvl3pPr marL="838492" indent="0">
              <a:buNone/>
              <a:defRPr sz="889"/>
            </a:lvl3pPr>
            <a:lvl4pPr marL="1257739" indent="0">
              <a:buNone/>
              <a:defRPr sz="815"/>
            </a:lvl4pPr>
            <a:lvl5pPr marL="1676985" indent="0">
              <a:buNone/>
              <a:defRPr sz="815"/>
            </a:lvl5pPr>
            <a:lvl6pPr marL="2096231" indent="0">
              <a:buNone/>
              <a:defRPr sz="815"/>
            </a:lvl6pPr>
            <a:lvl7pPr marL="2515478" indent="0">
              <a:buNone/>
              <a:defRPr sz="815"/>
            </a:lvl7pPr>
            <a:lvl8pPr marL="2934724" indent="0">
              <a:buNone/>
              <a:defRPr sz="815"/>
            </a:lvl8pPr>
            <a:lvl9pPr marL="3353970" indent="0">
              <a:buNone/>
              <a:defRPr sz="8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2A0E09-5442-E658-414F-EBF0B5C49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70AE-3F79-400C-AB16-432324D0A2AB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BDF712-A78F-790E-923D-C336D731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6E1C46-A61F-138C-83D8-264D3020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12EA-4FAC-4706-9129-BFDE22E8A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81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3A11235-6723-127D-02DC-87924392DB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203" tIns="56601" rIns="113203" bIns="56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A05C219-8B85-C51B-20C6-3C7B41744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203" tIns="56601" rIns="113203" bIns="56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A16F8-0052-FF26-E9BC-6DF9D545B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l" defTabSz="838492" eaLnBrk="1" fontAlgn="auto" hangingPunct="1">
              <a:spcBef>
                <a:spcPts val="0"/>
              </a:spcBef>
              <a:spcAft>
                <a:spcPts val="0"/>
              </a:spcAft>
              <a:defRPr sz="1111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49D8026-F2A3-469B-8FB6-C94890090E46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52F85-60A4-C7B1-1F2E-1A4EED015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13203" tIns="56601" rIns="113203" bIns="56601" rtlCol="0" anchor="ctr"/>
          <a:lstStyle>
            <a:lvl1pPr algn="ctr" defTabSz="838492" eaLnBrk="1" fontAlgn="auto" hangingPunct="1">
              <a:spcBef>
                <a:spcPts val="0"/>
              </a:spcBef>
              <a:spcAft>
                <a:spcPts val="0"/>
              </a:spcAft>
              <a:defRPr sz="1111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AC25-1544-FA22-47DF-F53591803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113203" tIns="56601" rIns="113203" bIns="56601" numCol="1" anchor="ctr" anchorCtr="0" compatLnSpc="1">
            <a:prstTxWarp prst="textNoShape">
              <a:avLst/>
            </a:prstTxWarp>
          </a:bodyPr>
          <a:lstStyle>
            <a:lvl1pPr algn="r" defTabSz="838200" eaLnBrk="1" hangingPunct="1">
              <a:defRPr sz="11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5F4BA7-B7AE-4483-8C6D-666F4ED7F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91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</p:sldLayoutIdLst>
  <p:txStyles>
    <p:titleStyle>
      <a:lvl1pPr algn="ctr" defTabSz="838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38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2pPr>
      <a:lvl3pPr algn="ctr" defTabSz="838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3pPr>
      <a:lvl4pPr algn="ctr" defTabSz="838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4pPr>
      <a:lvl5pPr algn="ctr" defTabSz="838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838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838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838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838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14325" indent="-314325" algn="l" defTabSz="838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261938" algn="l" defTabSz="838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750" indent="-209550" algn="l" defTabSz="838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850" indent="-209550" algn="l" defTabSz="838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85950" indent="-209550" algn="l" defTabSz="838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05855" indent="-209623" algn="l" defTabSz="838492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725100" indent="-209623" algn="l" defTabSz="838492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144347" indent="-209623" algn="l" defTabSz="838492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563594" indent="-209623" algn="l" defTabSz="838492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8492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19247" algn="l" defTabSz="838492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38492" algn="l" defTabSz="838492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57739" algn="l" defTabSz="838492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76985" algn="l" defTabSz="838492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96231" algn="l" defTabSz="838492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515478" algn="l" defTabSz="838492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934724" algn="l" defTabSz="838492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353970" algn="l" defTabSz="838492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>
            <a:extLst>
              <a:ext uri="{FF2B5EF4-FFF2-40B4-BE49-F238E27FC236}">
                <a16:creationId xmlns:a16="http://schemas.microsoft.com/office/drawing/2014/main" id="{81FE368E-373A-8D28-0A76-1DB677969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" b="67767"/>
          <a:stretch>
            <a:fillRect/>
          </a:stretch>
        </p:blipFill>
        <p:spPr bwMode="auto">
          <a:xfrm>
            <a:off x="1584325" y="681038"/>
            <a:ext cx="903287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32180F-E793-FCE3-16D4-3F8239A2C5A9}"/>
              </a:ext>
            </a:extLst>
          </p:cNvPr>
          <p:cNvSpPr/>
          <p:nvPr/>
        </p:nvSpPr>
        <p:spPr>
          <a:xfrm>
            <a:off x="1493838" y="681038"/>
            <a:ext cx="8793162" cy="1628775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141" tIns="45070" rIns="90141" bIns="45070" anchor="ctr"/>
          <a:lstStyle/>
          <a:p>
            <a:pPr marL="0" marR="0" lvl="0" indent="0" algn="ctr" defTabSz="838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8F061645-91E4-F595-872B-FB76D6767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9938"/>
            <a:ext cx="1655763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C85DFB8-FCCA-44AB-BD9A-95F1C7E33AA6}"/>
              </a:ext>
            </a:extLst>
          </p:cNvPr>
          <p:cNvSpPr txBox="1"/>
          <p:nvPr/>
        </p:nvSpPr>
        <p:spPr>
          <a:xfrm>
            <a:off x="1652588" y="912813"/>
            <a:ext cx="847725" cy="512762"/>
          </a:xfrm>
          <a:prstGeom prst="rect">
            <a:avLst/>
          </a:prstGeom>
          <a:noFill/>
        </p:spPr>
        <p:txBody>
          <a:bodyPr lIns="90141" tIns="45070" rIns="90141" bIns="45070">
            <a:spAutoFit/>
          </a:bodyPr>
          <a:lstStyle/>
          <a:p>
            <a:pPr marL="0" marR="0" lvl="0" indent="0" algn="ctr" defTabSz="838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4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-211" panose="020B0803050302020204" pitchFamily="34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2DAED5-E6F6-5962-DC6A-0E325E1C952F}"/>
              </a:ext>
            </a:extLst>
          </p:cNvPr>
          <p:cNvSpPr txBox="1"/>
          <p:nvPr/>
        </p:nvSpPr>
        <p:spPr>
          <a:xfrm>
            <a:off x="2287588" y="1246188"/>
            <a:ext cx="847725" cy="695325"/>
          </a:xfrm>
          <a:prstGeom prst="rect">
            <a:avLst/>
          </a:prstGeom>
          <a:noFill/>
        </p:spPr>
        <p:txBody>
          <a:bodyPr lIns="90141" tIns="45070" rIns="90141" bIns="45070">
            <a:spAutoFit/>
          </a:bodyPr>
          <a:lstStyle/>
          <a:p>
            <a:pPr marL="0" marR="0" lvl="0" indent="0" algn="ctr" defTabSz="838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26" b="1" i="0" u="none" strike="noStrike" kern="1200" cap="none" spc="0" normalizeH="0" baseline="0" noProof="0">
                <a:ln>
                  <a:noFill/>
                </a:ln>
                <a:solidFill>
                  <a:srgbClr val="BD196F"/>
                </a:solidFill>
                <a:effectLst/>
                <a:uLnTx/>
                <a:uFillTx/>
                <a:latin typeface=".VnCooper" pitchFamily="34" charset="0"/>
                <a:ea typeface="Arial-Rounded" pitchFamily="34" charset="0"/>
                <a:cs typeface="Arial-Rounded" pitchFamily="34" charset="0"/>
              </a:rPr>
              <a:t>44</a:t>
            </a:r>
          </a:p>
        </p:txBody>
      </p:sp>
      <p:grpSp>
        <p:nvGrpSpPr>
          <p:cNvPr id="33799" name="Group 26">
            <a:extLst>
              <a:ext uri="{FF2B5EF4-FFF2-40B4-BE49-F238E27FC236}">
                <a16:creationId xmlns:a16="http://schemas.microsoft.com/office/drawing/2014/main" id="{4829C72A-4C91-5193-050A-D8D911AAE68D}"/>
              </a:ext>
            </a:extLst>
          </p:cNvPr>
          <p:cNvGrpSpPr>
            <a:grpSpLocks/>
          </p:cNvGrpSpPr>
          <p:nvPr/>
        </p:nvGrpSpPr>
        <p:grpSpPr bwMode="auto">
          <a:xfrm>
            <a:off x="1755775" y="2324100"/>
            <a:ext cx="2794000" cy="696913"/>
            <a:chOff x="-136445" y="1429216"/>
            <a:chExt cx="2792882" cy="70588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A64718B-80A4-9BB1-5EE0-473EE197DF70}"/>
                </a:ext>
              </a:extLst>
            </p:cNvPr>
            <p:cNvSpPr/>
            <p:nvPr/>
          </p:nvSpPr>
          <p:spPr>
            <a:xfrm>
              <a:off x="384047" y="1429216"/>
              <a:ext cx="2272390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838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38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38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38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38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838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P-211" panose="020B0803050302020204" pitchFamily="34" charset="0"/>
                  <a:ea typeface="+mn-ea"/>
                  <a:cs typeface="Arial-Rounded" charset="0"/>
                </a:rPr>
                <a:t>Nhận biết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95B4E00-A6B1-4F3B-1065-7C2C255586EE}"/>
                </a:ext>
              </a:extLst>
            </p:cNvPr>
            <p:cNvSpPr/>
            <p:nvPr/>
          </p:nvSpPr>
          <p:spPr>
            <a:xfrm>
              <a:off x="-136445" y="1458159"/>
              <a:ext cx="641093" cy="64157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38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18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FBC3B5-B3BA-F137-BF05-3D0B3BE4CBB3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5095875"/>
            <a:ext cx="9207500" cy="1228725"/>
            <a:chOff x="1365266" y="5820297"/>
            <a:chExt cx="10717370" cy="1660270"/>
          </a:xfrm>
        </p:grpSpPr>
        <p:sp>
          <p:nvSpPr>
            <p:cNvPr id="33802" name="Title 1">
              <a:extLst>
                <a:ext uri="{FF2B5EF4-FFF2-40B4-BE49-F238E27FC236}">
                  <a16:creationId xmlns:a16="http://schemas.microsoft.com/office/drawing/2014/main" id="{211B7E15-306C-A0A6-4053-68A5BE1E7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266" y="5820297"/>
              <a:ext cx="10717370" cy="150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625" tIns="33813" rIns="67625" bIns="33813" anchor="ctr"/>
            <a:lstStyle>
              <a:lvl1pPr defTabSz="6762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762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762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762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762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762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762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762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762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76275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-211" panose="020B0803050302020204" pitchFamily="34" charset="0"/>
                  <a:ea typeface="+mn-ea"/>
                  <a:cs typeface="Arial-Rounded" charset="0"/>
                </a:rPr>
                <a:t>Bà đã nghỉ h</a:t>
              </a:r>
              <a:r>
                <a:rPr kumimoji="0" lang="en-US" altLang="en-US" sz="37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-211" panose="020B0803050302020204" pitchFamily="34" charset="0"/>
                  <a:ea typeface="+mn-ea"/>
                  <a:cs typeface="Arial-Rounded" charset="0"/>
                </a:rPr>
                <a:t>ưu</a:t>
              </a:r>
              <a:r>
                <a:rPr kumimoji="0" lang="en-US" altLang="en-US" sz="37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-211" panose="020B0803050302020204" pitchFamily="34" charset="0"/>
                  <a:ea typeface="+mn-ea"/>
                  <a:cs typeface="Arial-Rounded" charset="0"/>
                </a:rPr>
                <a:t> mà luôn bận b</a:t>
              </a:r>
              <a:r>
                <a:rPr kumimoji="0" lang="en-US" altLang="en-US" sz="37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-211" panose="020B0803050302020204" pitchFamily="34" charset="0"/>
                  <a:ea typeface="+mn-ea"/>
                  <a:cs typeface="Arial-Rounded" charset="0"/>
                </a:rPr>
                <a:t>iu</a:t>
              </a:r>
              <a:r>
                <a:rPr kumimoji="0" lang="en-US" altLang="en-US" sz="37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-211" panose="020B0803050302020204" pitchFamily="34" charset="0"/>
                  <a:ea typeface="+mn-ea"/>
                  <a:cs typeface="Arial-Rounded" charset="0"/>
                </a:rPr>
                <a:t>.</a:t>
              </a:r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4407103-6E8C-BDD1-805E-6395F991B16B}"/>
                </a:ext>
              </a:extLst>
            </p:cNvPr>
            <p:cNvSpPr txBox="1">
              <a:spLocks/>
            </p:cNvSpPr>
            <p:nvPr/>
          </p:nvSpPr>
          <p:spPr>
            <a:xfrm>
              <a:off x="9649054" y="5979031"/>
              <a:ext cx="1834887" cy="1501536"/>
            </a:xfrm>
            <a:prstGeom prst="rect">
              <a:avLst/>
            </a:prstGeom>
          </p:spPr>
          <p:txBody>
            <a:bodyPr lIns="67625" tIns="33813" rIns="67625" bIns="33813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677296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78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FDD3D05B-C18D-DEA8-BF35-81C8006BF4C7}"/>
              </a:ext>
            </a:extLst>
          </p:cNvPr>
          <p:cNvSpPr txBox="1">
            <a:spLocks/>
          </p:cNvSpPr>
          <p:nvPr/>
        </p:nvSpPr>
        <p:spPr>
          <a:xfrm>
            <a:off x="2143125" y="849313"/>
            <a:ext cx="8058150" cy="1112837"/>
          </a:xfrm>
          <a:prstGeom prst="rect">
            <a:avLst/>
          </a:prstGeom>
        </p:spPr>
        <p:txBody>
          <a:bodyPr lIns="67605" tIns="33803" rIns="67605" bIns="33803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18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iu   ưu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B8C58BFB-2905-9C56-AF4C-264803982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150" y="4983163"/>
            <a:ext cx="3074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9" tIns="44990" rIns="89979" bIns="44990" anchor="ctr"/>
          <a:lstStyle>
            <a:lvl1pPr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762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con cừu</a:t>
            </a:r>
          </a:p>
        </p:txBody>
      </p:sp>
      <p:sp>
        <p:nvSpPr>
          <p:cNvPr id="52227" name="Title 1">
            <a:extLst>
              <a:ext uri="{FF2B5EF4-FFF2-40B4-BE49-F238E27FC236}">
                <a16:creationId xmlns:a16="http://schemas.microsoft.com/office/drawing/2014/main" id="{F2E4224E-2F1E-D9B5-ACD5-52E8648F2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983163"/>
            <a:ext cx="3074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9" tIns="44990" rIns="89979" bIns="44990" anchor="ctr"/>
          <a:lstStyle>
            <a:lvl1pPr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762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quả lựu</a:t>
            </a:r>
          </a:p>
        </p:txBody>
      </p:sp>
      <p:sp>
        <p:nvSpPr>
          <p:cNvPr id="52228" name="Title 1">
            <a:extLst>
              <a:ext uri="{FF2B5EF4-FFF2-40B4-BE49-F238E27FC236}">
                <a16:creationId xmlns:a16="http://schemas.microsoft.com/office/drawing/2014/main" id="{F878EDEC-92AF-F2DB-1CF0-5D90D4EFC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4983163"/>
            <a:ext cx="3076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9" tIns="44990" rIns="89979" bIns="44990" anchor="ctr"/>
          <a:lstStyle>
            <a:lvl1pPr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762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cái địu</a:t>
            </a:r>
          </a:p>
        </p:txBody>
      </p:sp>
      <p:sp>
        <p:nvSpPr>
          <p:cNvPr id="52229" name="Title 1">
            <a:extLst>
              <a:ext uri="{FF2B5EF4-FFF2-40B4-BE49-F238E27FC236}">
                <a16:creationId xmlns:a16="http://schemas.microsoft.com/office/drawing/2014/main" id="{F0019BF4-490F-4CEB-EDBE-01FE9631C872}"/>
              </a:ext>
            </a:extLst>
          </p:cNvPr>
          <p:cNvSpPr txBox="1">
            <a:spLocks/>
          </p:cNvSpPr>
          <p:nvPr/>
        </p:nvSpPr>
        <p:spPr bwMode="auto">
          <a:xfrm>
            <a:off x="1377950" y="5062538"/>
            <a:ext cx="22240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625" tIns="33813" rIns="67625" bIns="33813" anchor="ctr"/>
          <a:lstStyle>
            <a:lvl1pPr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762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cái rìu</a:t>
            </a:r>
          </a:p>
        </p:txBody>
      </p:sp>
      <p:pic>
        <p:nvPicPr>
          <p:cNvPr id="52230" name="Picture 2">
            <a:extLst>
              <a:ext uri="{FF2B5EF4-FFF2-40B4-BE49-F238E27FC236}">
                <a16:creationId xmlns:a16="http://schemas.microsoft.com/office/drawing/2014/main" id="{82C8C60E-B47C-E1F2-954D-B2969F758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3752850"/>
            <a:ext cx="7762875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2">
            <a:extLst>
              <a:ext uri="{FF2B5EF4-FFF2-40B4-BE49-F238E27FC236}">
                <a16:creationId xmlns:a16="http://schemas.microsoft.com/office/drawing/2014/main" id="{672EE120-1604-C650-EE84-A1294A41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776288"/>
            <a:ext cx="3660775" cy="35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7753C00-6468-09C6-1769-06070EDD383F}"/>
              </a:ext>
            </a:extLst>
          </p:cNvPr>
          <p:cNvSpPr txBox="1">
            <a:spLocks/>
          </p:cNvSpPr>
          <p:nvPr/>
        </p:nvSpPr>
        <p:spPr>
          <a:xfrm>
            <a:off x="4176713" y="2698750"/>
            <a:ext cx="1835150" cy="985838"/>
          </a:xfrm>
          <a:prstGeom prst="rect">
            <a:avLst/>
          </a:prstGeom>
          <a:solidFill>
            <a:srgbClr val="FBDDED"/>
          </a:solidFill>
        </p:spPr>
        <p:txBody>
          <a:bodyPr lIns="29990" tIns="14995" rIns="29990" bIns="1499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120000"/>
              </a:lnSpc>
              <a:spcBef>
                <a:spcPts val="2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F5535D-D1F8-CB5D-E760-43D671E3E844}"/>
              </a:ext>
            </a:extLst>
          </p:cNvPr>
          <p:cNvSpPr txBox="1">
            <a:spLocks/>
          </p:cNvSpPr>
          <p:nvPr/>
        </p:nvSpPr>
        <p:spPr>
          <a:xfrm>
            <a:off x="6038850" y="2698750"/>
            <a:ext cx="1836738" cy="985838"/>
          </a:xfrm>
          <a:prstGeom prst="rect">
            <a:avLst/>
          </a:prstGeom>
          <a:solidFill>
            <a:srgbClr val="FBDDED"/>
          </a:solidFill>
        </p:spPr>
        <p:txBody>
          <a:bodyPr lIns="29990" tIns="14995" rIns="29990" bIns="1499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120000"/>
              </a:lnSpc>
              <a:spcBef>
                <a:spcPts val="2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5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ưu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4D899D-F35C-C77E-09AA-EEDE0F624FBF}"/>
              </a:ext>
            </a:extLst>
          </p:cNvPr>
          <p:cNvSpPr txBox="1">
            <a:spLocks/>
          </p:cNvSpPr>
          <p:nvPr/>
        </p:nvSpPr>
        <p:spPr>
          <a:xfrm>
            <a:off x="4162425" y="3871913"/>
            <a:ext cx="3713163" cy="985837"/>
          </a:xfrm>
          <a:prstGeom prst="rect">
            <a:avLst/>
          </a:prstGeom>
          <a:solidFill>
            <a:srgbClr val="FBDDED"/>
          </a:solidFill>
        </p:spPr>
        <p:txBody>
          <a:bodyPr lIns="29990" tIns="14995" rIns="29990" bIns="1499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120000"/>
              </a:lnSpc>
              <a:spcBef>
                <a:spcPts val="2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kumimoji="0" lang="en-US" sz="785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ưu</a:t>
            </a:r>
          </a:p>
        </p:txBody>
      </p:sp>
      <p:grpSp>
        <p:nvGrpSpPr>
          <p:cNvPr id="35845" name="Group 5">
            <a:extLst>
              <a:ext uri="{FF2B5EF4-FFF2-40B4-BE49-F238E27FC236}">
                <a16:creationId xmlns:a16="http://schemas.microsoft.com/office/drawing/2014/main" id="{38F38A68-7A11-18CE-C306-0F9E1A318445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143000"/>
            <a:ext cx="1724025" cy="611188"/>
            <a:chOff x="63500" y="1429216"/>
            <a:chExt cx="1970813" cy="70588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F5921AE-BA9B-C7BE-22D2-3447415543D3}"/>
                </a:ext>
              </a:extLst>
            </p:cNvPr>
            <p:cNvSpPr/>
            <p:nvPr/>
          </p:nvSpPr>
          <p:spPr>
            <a:xfrm>
              <a:off x="384710" y="1429216"/>
              <a:ext cx="1649603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838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38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38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38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38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38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838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charset="0"/>
                  <a:ea typeface="+mn-ea"/>
                  <a:cs typeface="Arial-Rounded" charset="0"/>
                </a:rPr>
                <a:t>Đọc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09C5CE3-88A5-B256-B6C0-22B327CD2965}"/>
                </a:ext>
              </a:extLst>
            </p:cNvPr>
            <p:cNvSpPr/>
            <p:nvPr/>
          </p:nvSpPr>
          <p:spPr>
            <a:xfrm>
              <a:off x="63500" y="1458552"/>
              <a:ext cx="642420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38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6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09115DD2-2742-A865-E7AE-7F6F5D0668CF}"/>
              </a:ext>
            </a:extLst>
          </p:cNvPr>
          <p:cNvSpPr txBox="1">
            <a:spLocks/>
          </p:cNvSpPr>
          <p:nvPr/>
        </p:nvSpPr>
        <p:spPr>
          <a:xfrm>
            <a:off x="3736975" y="1490663"/>
            <a:ext cx="1517650" cy="693737"/>
          </a:xfrm>
          <a:prstGeom prst="rect">
            <a:avLst/>
          </a:prstGeom>
        </p:spPr>
        <p:txBody>
          <a:bodyPr lIns="29990" tIns="14995" rIns="29990" bIns="1499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5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iu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E1D6F8-3A0F-DB74-5EE1-C09DBF620B95}"/>
              </a:ext>
            </a:extLst>
          </p:cNvPr>
          <p:cNvSpPr txBox="1">
            <a:spLocks/>
          </p:cNvSpPr>
          <p:nvPr/>
        </p:nvSpPr>
        <p:spPr>
          <a:xfrm>
            <a:off x="6507163" y="1477963"/>
            <a:ext cx="1517650" cy="695325"/>
          </a:xfrm>
          <a:prstGeom prst="rect">
            <a:avLst/>
          </a:prstGeom>
        </p:spPr>
        <p:txBody>
          <a:bodyPr lIns="29990" tIns="14995" rIns="29990" bIns="1499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5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C6CF2-DB7A-E93E-26A5-4509B9B73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4908550"/>
            <a:ext cx="16700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990" tIns="14995" rIns="29990" bIns="14995" anchor="ctr"/>
          <a:lstStyle>
            <a:lvl1pPr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762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dịu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B27E23-B2BA-05D7-7609-65A04A006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908550"/>
            <a:ext cx="13795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990" tIns="14995" rIns="29990" bIns="14995" anchor="ctr"/>
          <a:lstStyle>
            <a:lvl1pPr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762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địu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C7B29F-D788-B881-A979-CA934F6E9337}"/>
              </a:ext>
            </a:extLst>
          </p:cNvPr>
          <p:cNvSpPr txBox="1">
            <a:spLocks/>
          </p:cNvSpPr>
          <p:nvPr/>
        </p:nvSpPr>
        <p:spPr>
          <a:xfrm>
            <a:off x="4197350" y="4908550"/>
            <a:ext cx="1836738" cy="315913"/>
          </a:xfrm>
          <a:prstGeom prst="rect">
            <a:avLst/>
          </a:prstGeom>
        </p:spPr>
        <p:txBody>
          <a:bodyPr lIns="29990" tIns="14995" rIns="29990" bIns="1499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xíu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74C696-8E32-1952-49BF-980BFAE4140C}"/>
              </a:ext>
            </a:extLst>
          </p:cNvPr>
          <p:cNvSpPr txBox="1">
            <a:spLocks/>
          </p:cNvSpPr>
          <p:nvPr/>
        </p:nvSpPr>
        <p:spPr>
          <a:xfrm>
            <a:off x="5711825" y="4908550"/>
            <a:ext cx="1835150" cy="315913"/>
          </a:xfrm>
          <a:prstGeom prst="rect">
            <a:avLst/>
          </a:prstGeom>
        </p:spPr>
        <p:txBody>
          <a:bodyPr lIns="29990" tIns="14995" rIns="29990" bIns="1499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hưu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4D0C08-BFE6-C1AA-41CF-628EE2B554B9}"/>
              </a:ext>
            </a:extLst>
          </p:cNvPr>
          <p:cNvSpPr txBox="1">
            <a:spLocks/>
          </p:cNvSpPr>
          <p:nvPr/>
        </p:nvSpPr>
        <p:spPr>
          <a:xfrm>
            <a:off x="7419975" y="4908550"/>
            <a:ext cx="1835150" cy="315913"/>
          </a:xfrm>
          <a:prstGeom prst="rect">
            <a:avLst/>
          </a:prstGeom>
        </p:spPr>
        <p:txBody>
          <a:bodyPr lIns="29990" tIns="14995" rIns="29990" bIns="1499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2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mưu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E843D6-476B-B9DF-63DC-79EC2F516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6850" y="4908550"/>
            <a:ext cx="16684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990" tIns="14995" rIns="29990" bIns="14995" anchor="ctr"/>
          <a:lstStyle>
            <a:lvl1pPr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762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lựu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273447-17A2-2D33-522E-C07E037B6FA2}"/>
              </a:ext>
            </a:extLst>
          </p:cNvPr>
          <p:cNvSpPr txBox="1">
            <a:spLocks/>
          </p:cNvSpPr>
          <p:nvPr/>
        </p:nvSpPr>
        <p:spPr>
          <a:xfrm>
            <a:off x="3471863" y="4805363"/>
            <a:ext cx="942975" cy="520700"/>
          </a:xfrm>
          <a:prstGeom prst="rect">
            <a:avLst/>
          </a:prstGeom>
        </p:spPr>
        <p:txBody>
          <a:bodyPr lIns="29990" tIns="14995" rIns="29990" bIns="1499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26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iu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7786AC-84F1-9699-C86D-80CA06165014}"/>
              </a:ext>
            </a:extLst>
          </p:cNvPr>
          <p:cNvSpPr txBox="1">
            <a:spLocks/>
          </p:cNvSpPr>
          <p:nvPr/>
        </p:nvSpPr>
        <p:spPr>
          <a:xfrm>
            <a:off x="1911350" y="4805363"/>
            <a:ext cx="1379538" cy="520700"/>
          </a:xfrm>
          <a:prstGeom prst="rect">
            <a:avLst/>
          </a:prstGeom>
        </p:spPr>
        <p:txBody>
          <a:bodyPr lIns="29990" tIns="14995" rIns="29990" bIns="1499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26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iu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D19FDC-FB87-683E-B780-7269E0600460}"/>
              </a:ext>
            </a:extLst>
          </p:cNvPr>
          <p:cNvSpPr txBox="1">
            <a:spLocks/>
          </p:cNvSpPr>
          <p:nvPr/>
        </p:nvSpPr>
        <p:spPr>
          <a:xfrm>
            <a:off x="6307138" y="4805363"/>
            <a:ext cx="1035050" cy="520700"/>
          </a:xfrm>
          <a:prstGeom prst="rect">
            <a:avLst/>
          </a:prstGeom>
        </p:spPr>
        <p:txBody>
          <a:bodyPr lIns="29990" tIns="14995" rIns="29990" bIns="1499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26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ưu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565D12A-CE94-A518-8830-54B924B7DC13}"/>
              </a:ext>
            </a:extLst>
          </p:cNvPr>
          <p:cNvSpPr txBox="1">
            <a:spLocks/>
          </p:cNvSpPr>
          <p:nvPr/>
        </p:nvSpPr>
        <p:spPr>
          <a:xfrm>
            <a:off x="7902575" y="4805363"/>
            <a:ext cx="1516063" cy="520700"/>
          </a:xfrm>
          <a:prstGeom prst="rect">
            <a:avLst/>
          </a:prstGeom>
        </p:spPr>
        <p:txBody>
          <a:bodyPr lIns="29990" tIns="14995" rIns="29990" bIns="1499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26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ưu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C879BB3-8526-BB2B-0584-6AA07933A070}"/>
              </a:ext>
            </a:extLst>
          </p:cNvPr>
          <p:cNvSpPr txBox="1">
            <a:spLocks/>
          </p:cNvSpPr>
          <p:nvPr/>
        </p:nvSpPr>
        <p:spPr>
          <a:xfrm>
            <a:off x="9423400" y="4805363"/>
            <a:ext cx="1139825" cy="520700"/>
          </a:xfrm>
          <a:prstGeom prst="rect">
            <a:avLst/>
          </a:prstGeom>
        </p:spPr>
        <p:txBody>
          <a:bodyPr lIns="29990" tIns="14995" rIns="29990" bIns="1499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26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ưu</a:t>
            </a:r>
          </a:p>
        </p:txBody>
      </p:sp>
      <p:pic>
        <p:nvPicPr>
          <p:cNvPr id="1026" name="Picture 2" descr="Địu Em Bé, Địu ngồi 4 Tư Thế Có Túi Để Đồ Tiện Dụng Comfybaby">
            <a:extLst>
              <a:ext uri="{FF2B5EF4-FFF2-40B4-BE49-F238E27FC236}">
                <a16:creationId xmlns:a16="http://schemas.microsoft.com/office/drawing/2014/main" id="{A983C3DF-9A35-A41B-36C9-1B110372F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190625"/>
            <a:ext cx="3370262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0BA0A19-37DB-7715-EFDC-34307DA55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5"/>
          <a:stretch>
            <a:fillRect/>
          </a:stretch>
        </p:blipFill>
        <p:spPr bwMode="auto">
          <a:xfrm>
            <a:off x="4595813" y="4870450"/>
            <a:ext cx="14636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Lựu Việt Nam trái to">
            <a:extLst>
              <a:ext uri="{FF2B5EF4-FFF2-40B4-BE49-F238E27FC236}">
                <a16:creationId xmlns:a16="http://schemas.microsoft.com/office/drawing/2014/main" id="{E3E50BB1-8209-4D44-7099-B10E59C48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1830388"/>
            <a:ext cx="41052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3 món salad nhìn là mê từ trái lựu - Nhịp sống kinh tế Việt Nam &amp;amp; Thế giới">
            <a:extLst>
              <a:ext uri="{FF2B5EF4-FFF2-40B4-BE49-F238E27FC236}">
                <a16:creationId xmlns:a16="http://schemas.microsoft.com/office/drawing/2014/main" id="{51432A5F-152A-98A2-2E20-0106CA416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1830388"/>
            <a:ext cx="38481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54403C46-7DBE-E6A2-2704-FCBCBBBD6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4502150"/>
            <a:ext cx="93948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FFB6F00-9C0E-887E-2CAA-947A46C42E6A}"/>
              </a:ext>
            </a:extLst>
          </p:cNvPr>
          <p:cNvSpPr txBox="1">
            <a:spLocks/>
          </p:cNvSpPr>
          <p:nvPr/>
        </p:nvSpPr>
        <p:spPr>
          <a:xfrm>
            <a:off x="4176713" y="2447925"/>
            <a:ext cx="1835150" cy="985838"/>
          </a:xfrm>
          <a:prstGeom prst="rect">
            <a:avLst/>
          </a:prstGeom>
          <a:solidFill>
            <a:srgbClr val="FBDDED"/>
          </a:solidFill>
        </p:spPr>
        <p:txBody>
          <a:bodyPr lIns="29990" tIns="14995" rIns="29990" bIns="1499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120000"/>
              </a:lnSpc>
              <a:spcBef>
                <a:spcPts val="2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F23730-32B8-F1D4-9D13-1A2B39C98C34}"/>
              </a:ext>
            </a:extLst>
          </p:cNvPr>
          <p:cNvSpPr txBox="1">
            <a:spLocks/>
          </p:cNvSpPr>
          <p:nvPr/>
        </p:nvSpPr>
        <p:spPr>
          <a:xfrm>
            <a:off x="6038850" y="2447925"/>
            <a:ext cx="1836738" cy="985838"/>
          </a:xfrm>
          <a:prstGeom prst="rect">
            <a:avLst/>
          </a:prstGeom>
          <a:solidFill>
            <a:srgbClr val="FBDDED"/>
          </a:solidFill>
        </p:spPr>
        <p:txBody>
          <a:bodyPr lIns="29990" tIns="14995" rIns="29990" bIns="1499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120000"/>
              </a:lnSpc>
              <a:spcBef>
                <a:spcPts val="2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5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ưu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AB61D3-DD9C-79C3-BA3A-A4BC7B4428DB}"/>
              </a:ext>
            </a:extLst>
          </p:cNvPr>
          <p:cNvSpPr txBox="1">
            <a:spLocks/>
          </p:cNvSpPr>
          <p:nvPr/>
        </p:nvSpPr>
        <p:spPr>
          <a:xfrm>
            <a:off x="4162425" y="3621088"/>
            <a:ext cx="3713163" cy="985837"/>
          </a:xfrm>
          <a:prstGeom prst="rect">
            <a:avLst/>
          </a:prstGeom>
          <a:solidFill>
            <a:srgbClr val="FBDDED"/>
          </a:solidFill>
        </p:spPr>
        <p:txBody>
          <a:bodyPr lIns="29990" tIns="14995" rIns="29990" bIns="1499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120000"/>
              </a:lnSpc>
              <a:spcBef>
                <a:spcPts val="2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kumimoji="0" lang="en-US" sz="785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ưu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D64E01-DFBE-2D03-6F43-4674010C7B65}"/>
              </a:ext>
            </a:extLst>
          </p:cNvPr>
          <p:cNvSpPr txBox="1">
            <a:spLocks/>
          </p:cNvSpPr>
          <p:nvPr/>
        </p:nvSpPr>
        <p:spPr>
          <a:xfrm>
            <a:off x="3736975" y="1239838"/>
            <a:ext cx="1517650" cy="693737"/>
          </a:xfrm>
          <a:prstGeom prst="rect">
            <a:avLst/>
          </a:prstGeom>
        </p:spPr>
        <p:txBody>
          <a:bodyPr lIns="29990" tIns="14995" rIns="29990" bIns="1499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5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1E3EDB-D547-E02C-E4B1-3B74FC71860B}"/>
              </a:ext>
            </a:extLst>
          </p:cNvPr>
          <p:cNvSpPr txBox="1">
            <a:spLocks/>
          </p:cNvSpPr>
          <p:nvPr/>
        </p:nvSpPr>
        <p:spPr>
          <a:xfrm>
            <a:off x="6507163" y="1227138"/>
            <a:ext cx="1517650" cy="695325"/>
          </a:xfrm>
          <a:prstGeom prst="rect">
            <a:avLst/>
          </a:prstGeom>
        </p:spPr>
        <p:txBody>
          <a:bodyPr lIns="29990" tIns="14995" rIns="29990" bIns="1499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5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C1F6D4A-01D1-DE3E-3CFC-3921D7EFA70C}"/>
              </a:ext>
            </a:extLst>
          </p:cNvPr>
          <p:cNvSpPr txBox="1">
            <a:spLocks/>
          </p:cNvSpPr>
          <p:nvPr/>
        </p:nvSpPr>
        <p:spPr>
          <a:xfrm>
            <a:off x="3382963" y="4918075"/>
            <a:ext cx="5246687" cy="485775"/>
          </a:xfrm>
          <a:prstGeom prst="rect">
            <a:avLst/>
          </a:prstGeom>
        </p:spPr>
        <p:txBody>
          <a:bodyPr lIns="67625" tIns="33813" rIns="67625" bIns="33813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1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 rìu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3E62C7E-5250-C020-3E36-793A7E383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4" b="32722"/>
          <a:stretch>
            <a:fillRect/>
          </a:stretch>
        </p:blipFill>
        <p:spPr bwMode="auto">
          <a:xfrm>
            <a:off x="5943600" y="4876800"/>
            <a:ext cx="21336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 descr="Hồng Tuyết: Chiếc rìu của người tiều phu">
            <a:extLst>
              <a:ext uri="{FF2B5EF4-FFF2-40B4-BE49-F238E27FC236}">
                <a16:creationId xmlns:a16="http://schemas.microsoft.com/office/drawing/2014/main" id="{9FDE2ACD-7789-BA20-A0D6-5069DE37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336675"/>
            <a:ext cx="43529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CBAD-DD5B-1B98-D540-F0881BA37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5086350"/>
            <a:ext cx="4953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9" tIns="44990" rIns="89979" bIns="44990" anchor="ctr"/>
          <a:lstStyle>
            <a:lvl1pPr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762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cái địu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4CEADC-A103-FFA8-0393-E7DADD5478F0}"/>
              </a:ext>
            </a:extLst>
          </p:cNvPr>
          <p:cNvSpPr txBox="1">
            <a:spLocks/>
          </p:cNvSpPr>
          <p:nvPr/>
        </p:nvSpPr>
        <p:spPr>
          <a:xfrm>
            <a:off x="6553200" y="5086350"/>
            <a:ext cx="1978025" cy="647700"/>
          </a:xfrm>
          <a:prstGeom prst="rect">
            <a:avLst/>
          </a:prstGeom>
        </p:spPr>
        <p:txBody>
          <a:bodyPr lIns="89979" tIns="44990" rIns="89979" bIns="4499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48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iu</a:t>
            </a:r>
          </a:p>
        </p:txBody>
      </p:sp>
      <p:sp>
        <p:nvSpPr>
          <p:cNvPr id="7" name="AutoShape 2" descr="hình ảnh : cây, thực vật, trắng, Bãi cỏ, chuông, Cây bụi, món ăn, màu xanh  lá, Cây cỏ, Sản xuất, rau, nhỏ bé, Thực vật học, chất độc, hẹ, Lá thật,">
            <a:extLst>
              <a:ext uri="{FF2B5EF4-FFF2-40B4-BE49-F238E27FC236}">
                <a16:creationId xmlns:a16="http://schemas.microsoft.com/office/drawing/2014/main" id="{48E8A0F2-5A5F-583D-1C78-4FC2FC6663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1475" y="782638"/>
            <a:ext cx="228600" cy="225425"/>
          </a:xfrm>
          <a:prstGeom prst="rect">
            <a:avLst/>
          </a:prstGeom>
          <a:noFill/>
        </p:spPr>
        <p:txBody>
          <a:bodyPr lIns="67733" tIns="33867" rIns="67733" bIns="33867"/>
          <a:lstStyle/>
          <a:p>
            <a:pPr marL="0" marR="0" lvl="0" indent="0" algn="l" defTabSz="838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4" descr="hình ảnh : cây, thực vật, trắng, Bãi cỏ, chuông, Cây bụi, món ăn, màu xanh  lá, Cây cỏ, Sản xuất, rau, nhỏ bé, Thực vật học, chất độc, hẹ, Lá thật,">
            <a:extLst>
              <a:ext uri="{FF2B5EF4-FFF2-40B4-BE49-F238E27FC236}">
                <a16:creationId xmlns:a16="http://schemas.microsoft.com/office/drawing/2014/main" id="{F7B22F42-5937-097D-9E99-64DB143FC9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55775" y="895350"/>
            <a:ext cx="228600" cy="225425"/>
          </a:xfrm>
          <a:prstGeom prst="rect">
            <a:avLst/>
          </a:prstGeom>
          <a:noFill/>
        </p:spPr>
        <p:txBody>
          <a:bodyPr lIns="67733" tIns="33867" rIns="67733" bIns="33867"/>
          <a:lstStyle/>
          <a:p>
            <a:pPr marL="0" marR="0" lvl="0" indent="0" algn="l" defTabSz="838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Địu Em Bé, Địu ngồi 4 Tư Thế Có Túi Để Đồ Tiện Dụng Comfybaby">
            <a:extLst>
              <a:ext uri="{FF2B5EF4-FFF2-40B4-BE49-F238E27FC236}">
                <a16:creationId xmlns:a16="http://schemas.microsoft.com/office/drawing/2014/main" id="{079BE707-1A80-774E-C30A-46890C8A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190625"/>
            <a:ext cx="3370262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F1C1B59-7347-CDF9-FA7E-C9880D653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670425"/>
            <a:ext cx="4953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9" tIns="44990" rIns="89979" bIns="44990" anchor="ctr"/>
          <a:lstStyle>
            <a:lvl1pPr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762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quả lựu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FB47D7-C2C2-EE06-9DCD-985F8C0233D2}"/>
              </a:ext>
            </a:extLst>
          </p:cNvPr>
          <p:cNvSpPr txBox="1">
            <a:spLocks/>
          </p:cNvSpPr>
          <p:nvPr/>
        </p:nvSpPr>
        <p:spPr>
          <a:xfrm>
            <a:off x="6475413" y="4670425"/>
            <a:ext cx="1976437" cy="647700"/>
          </a:xfrm>
          <a:prstGeom prst="rect">
            <a:avLst/>
          </a:prstGeom>
        </p:spPr>
        <p:txBody>
          <a:bodyPr lIns="89979" tIns="44990" rIns="89979" bIns="4499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48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ưu</a:t>
            </a:r>
          </a:p>
        </p:txBody>
      </p:sp>
      <p:pic>
        <p:nvPicPr>
          <p:cNvPr id="5" name="Picture 5" descr="Lựu Việt Nam trái to">
            <a:extLst>
              <a:ext uri="{FF2B5EF4-FFF2-40B4-BE49-F238E27FC236}">
                <a16:creationId xmlns:a16="http://schemas.microsoft.com/office/drawing/2014/main" id="{06A74F7D-07B3-C7B0-9F25-6013EA103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1679575"/>
            <a:ext cx="41052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3 món salad nhìn là mê từ trái lựu - Nhịp sống kinh tế Việt Nam &amp;amp; Thế giới">
            <a:extLst>
              <a:ext uri="{FF2B5EF4-FFF2-40B4-BE49-F238E27FC236}">
                <a16:creationId xmlns:a16="http://schemas.microsoft.com/office/drawing/2014/main" id="{CD5AA1AF-1A20-A383-10AA-0A774E87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1679575"/>
            <a:ext cx="38481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91ACA29-77E5-66EA-8559-C021A9140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670425"/>
            <a:ext cx="4953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9" tIns="44990" rIns="89979" bIns="44990" anchor="ctr"/>
          <a:lstStyle>
            <a:lvl1pPr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762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con cừu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5FDF35-5D1F-09F0-417A-37B51CEAC6EE}"/>
              </a:ext>
            </a:extLst>
          </p:cNvPr>
          <p:cNvSpPr txBox="1">
            <a:spLocks/>
          </p:cNvSpPr>
          <p:nvPr/>
        </p:nvSpPr>
        <p:spPr>
          <a:xfrm>
            <a:off x="6400800" y="4670425"/>
            <a:ext cx="1978025" cy="647700"/>
          </a:xfrm>
          <a:prstGeom prst="rect">
            <a:avLst/>
          </a:prstGeom>
        </p:spPr>
        <p:txBody>
          <a:bodyPr lIns="89979" tIns="44990" rIns="89979" bIns="4499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77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48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ưu</a:t>
            </a:r>
          </a:p>
        </p:txBody>
      </p:sp>
      <p:pic>
        <p:nvPicPr>
          <p:cNvPr id="48132" name="Picture 2" descr="Con cừu">
            <a:extLst>
              <a:ext uri="{FF2B5EF4-FFF2-40B4-BE49-F238E27FC236}">
                <a16:creationId xmlns:a16="http://schemas.microsoft.com/office/drawing/2014/main" id="{1DD8D991-CAD5-C2CA-5D37-595DB439A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960438"/>
            <a:ext cx="325755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11B8C65C-CFD1-04EA-E005-13A14DA67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063" y="4713288"/>
            <a:ext cx="3074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9" tIns="44990" rIns="89979" bIns="44990" anchor="ctr"/>
          <a:lstStyle>
            <a:lvl1pPr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762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con cừu</a:t>
            </a:r>
          </a:p>
        </p:txBody>
      </p:sp>
      <p:sp>
        <p:nvSpPr>
          <p:cNvPr id="50179" name="Title 1">
            <a:extLst>
              <a:ext uri="{FF2B5EF4-FFF2-40B4-BE49-F238E27FC236}">
                <a16:creationId xmlns:a16="http://schemas.microsoft.com/office/drawing/2014/main" id="{CAF9CCCB-6ADA-9AF6-E09D-9DD4847DC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4713288"/>
            <a:ext cx="3074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9" tIns="44990" rIns="89979" bIns="44990" anchor="ctr"/>
          <a:lstStyle>
            <a:lvl1pPr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762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quả lựu</a:t>
            </a:r>
          </a:p>
        </p:txBody>
      </p:sp>
      <p:sp>
        <p:nvSpPr>
          <p:cNvPr id="50180" name="Title 1">
            <a:extLst>
              <a:ext uri="{FF2B5EF4-FFF2-40B4-BE49-F238E27FC236}">
                <a16:creationId xmlns:a16="http://schemas.microsoft.com/office/drawing/2014/main" id="{5AA32193-7DF0-1E09-194E-EB469C2DA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4713288"/>
            <a:ext cx="3076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9" tIns="44990" rIns="89979" bIns="44990" anchor="ctr"/>
          <a:lstStyle>
            <a:lvl1pPr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762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cái địu</a:t>
            </a:r>
          </a:p>
        </p:txBody>
      </p:sp>
      <p:sp>
        <p:nvSpPr>
          <p:cNvPr id="50181" name="Title 1">
            <a:extLst>
              <a:ext uri="{FF2B5EF4-FFF2-40B4-BE49-F238E27FC236}">
                <a16:creationId xmlns:a16="http://schemas.microsoft.com/office/drawing/2014/main" id="{889F57EB-C7D7-FB71-E15F-2BEF7D611B5F}"/>
              </a:ext>
            </a:extLst>
          </p:cNvPr>
          <p:cNvSpPr txBox="1">
            <a:spLocks/>
          </p:cNvSpPr>
          <p:nvPr/>
        </p:nvSpPr>
        <p:spPr bwMode="auto">
          <a:xfrm>
            <a:off x="1377950" y="4794250"/>
            <a:ext cx="22240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625" tIns="33813" rIns="67625" bIns="33813" anchor="ctr"/>
          <a:lstStyle>
            <a:lvl1pPr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76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76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7627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cái rìu</a:t>
            </a:r>
          </a:p>
        </p:txBody>
      </p:sp>
      <p:pic>
        <p:nvPicPr>
          <p:cNvPr id="50182" name="Picture 2" descr="Con cừu">
            <a:extLst>
              <a:ext uri="{FF2B5EF4-FFF2-40B4-BE49-F238E27FC236}">
                <a16:creationId xmlns:a16="http://schemas.microsoft.com/office/drawing/2014/main" id="{DDC510DE-8C4E-3FEA-B7B8-AB9B7158A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1905000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2" descr="Choáng ngợp lựu Israel siêu mọng nước siêu to Homefarm - Thực Phẩm Nhập  Khẩu Cao Cấp">
            <a:extLst>
              <a:ext uri="{FF2B5EF4-FFF2-40B4-BE49-F238E27FC236}">
                <a16:creationId xmlns:a16="http://schemas.microsoft.com/office/drawing/2014/main" id="{8C667AEE-3620-501B-AAF3-924803C7F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2127250"/>
            <a:ext cx="22256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2" descr="Địu Em Bé, Địu ngồi 4 Tư Thế Có Túi Để Đồ Tiện Dụng Comfybaby">
            <a:extLst>
              <a:ext uri="{FF2B5EF4-FFF2-40B4-BE49-F238E27FC236}">
                <a16:creationId xmlns:a16="http://schemas.microsoft.com/office/drawing/2014/main" id="{F5824A74-951B-8E35-4B10-464172ED0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2374900"/>
            <a:ext cx="17303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4" descr="Hồng Tuyết: Chiếc rìu của người tiều phu">
            <a:extLst>
              <a:ext uri="{FF2B5EF4-FFF2-40B4-BE49-F238E27FC236}">
                <a16:creationId xmlns:a16="http://schemas.microsoft.com/office/drawing/2014/main" id="{1E017CCC-01A0-BA1F-E0D2-30BFE1235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304">
            <a:off x="1704975" y="2762250"/>
            <a:ext cx="1677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94</Words>
  <Application>Microsoft Office PowerPoint</Application>
  <PresentationFormat>Widescreen</PresentationFormat>
  <Paragraphs>46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.VnCooper</vt:lpstr>
      <vt:lpstr>Arial</vt:lpstr>
      <vt:lpstr>Arial Rounded MT Bold</vt:lpstr>
      <vt:lpstr>Arial-Rounded</vt:lpstr>
      <vt:lpstr>Calibri</vt:lpstr>
      <vt:lpstr>HP-211</vt:lpstr>
      <vt:lpstr>Luckiest Guy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PC</cp:lastModifiedBy>
  <cp:revision>367</cp:revision>
  <dcterms:created xsi:type="dcterms:W3CDTF">2011-09-30T13:18:00Z</dcterms:created>
  <dcterms:modified xsi:type="dcterms:W3CDTF">2025-11-12T14:07:55Z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