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7" r:id="rId1"/>
  </p:sldMasterIdLst>
  <p:notesMasterIdLst>
    <p:notesMasterId r:id="rId6"/>
  </p:notesMasterIdLst>
  <p:sldIdLst>
    <p:sldId id="1013" r:id="rId2"/>
    <p:sldId id="1014" r:id="rId3"/>
    <p:sldId id="1016" r:id="rId4"/>
    <p:sldId id="1018" r:id="rId5"/>
  </p:sldIdLst>
  <p:sldSz cx="12192000" cy="6858000"/>
  <p:notesSz cx="6858000" cy="9144000"/>
  <p:custDataLst>
    <p:tags r:id="rId7"/>
  </p:custDataLst>
  <p:defaultTextStyle>
    <a:defPPr>
      <a:defRPr lang="vi-VN"/>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FFFF"/>
    <a:srgbClr val="FFFFCC"/>
    <a:srgbClr val="006600"/>
    <a:srgbClr val="99FFCC"/>
    <a:srgbClr val="99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howGuides="1">
      <p:cViewPr varScale="1">
        <p:scale>
          <a:sx n="83" d="100"/>
          <a:sy n="83" d="100"/>
        </p:scale>
        <p:origin x="686" y="77"/>
      </p:cViewPr>
      <p:guideLst>
        <p:guide orient="horz" pos="2178"/>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1C756118-B73D-4C5C-9915-59E91ECA0E3D}" type="datetimeFigureOut">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11/12/2025</a:t>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245581C0-6E3B-4878-9644-CCC88DD3BA5B}" type="slidenum">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a:t>
            </a:fld>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0031683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8123720-0A86-6DC6-5CC8-8B87055A81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3D74E7B-E507-7900-607B-A5688E1F35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a16="http://schemas.microsoft.com/office/drawing/2014/main" id="{78B4985B-E6BE-592A-5224-3034C99F4D4D}"/>
              </a:ext>
            </a:extLst>
          </p:cNvPr>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131888">
              <a:defRPr>
                <a:solidFill>
                  <a:schemeClr val="tx1"/>
                </a:solidFill>
                <a:latin typeface="Arial" panose="020B0604020202020204" pitchFamily="34" charset="0"/>
              </a:defRPr>
            </a:lvl1pPr>
            <a:lvl2pPr marL="742950" indent="-285750" defTabSz="1131888">
              <a:defRPr>
                <a:solidFill>
                  <a:schemeClr val="tx1"/>
                </a:solidFill>
                <a:latin typeface="Arial" panose="020B0604020202020204" pitchFamily="34" charset="0"/>
              </a:defRPr>
            </a:lvl2pPr>
            <a:lvl3pPr marL="1143000" indent="-228600" defTabSz="1131888">
              <a:defRPr>
                <a:solidFill>
                  <a:schemeClr val="tx1"/>
                </a:solidFill>
                <a:latin typeface="Arial" panose="020B0604020202020204" pitchFamily="34" charset="0"/>
              </a:defRPr>
            </a:lvl3pPr>
            <a:lvl4pPr marL="1600200" indent="-228600" defTabSz="1131888">
              <a:defRPr>
                <a:solidFill>
                  <a:schemeClr val="tx1"/>
                </a:solidFill>
                <a:latin typeface="Arial" panose="020B0604020202020204" pitchFamily="34" charset="0"/>
              </a:defRPr>
            </a:lvl4pPr>
            <a:lvl5pPr marL="2057400" indent="-228600" defTabSz="1131888">
              <a:defRPr>
                <a:solidFill>
                  <a:schemeClr val="tx1"/>
                </a:solidFill>
                <a:latin typeface="Arial" panose="020B0604020202020204" pitchFamily="34" charset="0"/>
              </a:defRPr>
            </a:lvl5pPr>
            <a:lvl6pPr marL="2514600" indent="-228600" defTabSz="1131888" eaLnBrk="0" fontAlgn="base" hangingPunct="0">
              <a:spcBef>
                <a:spcPct val="0"/>
              </a:spcBef>
              <a:spcAft>
                <a:spcPct val="0"/>
              </a:spcAft>
              <a:defRPr>
                <a:solidFill>
                  <a:schemeClr val="tx1"/>
                </a:solidFill>
                <a:latin typeface="Arial" panose="020B0604020202020204" pitchFamily="34" charset="0"/>
              </a:defRPr>
            </a:lvl6pPr>
            <a:lvl7pPr marL="2971800" indent="-228600" defTabSz="1131888" eaLnBrk="0" fontAlgn="base" hangingPunct="0">
              <a:spcBef>
                <a:spcPct val="0"/>
              </a:spcBef>
              <a:spcAft>
                <a:spcPct val="0"/>
              </a:spcAft>
              <a:defRPr>
                <a:solidFill>
                  <a:schemeClr val="tx1"/>
                </a:solidFill>
                <a:latin typeface="Arial" panose="020B0604020202020204" pitchFamily="34" charset="0"/>
              </a:defRPr>
            </a:lvl7pPr>
            <a:lvl8pPr marL="3429000" indent="-228600" defTabSz="1131888" eaLnBrk="0" fontAlgn="base" hangingPunct="0">
              <a:spcBef>
                <a:spcPct val="0"/>
              </a:spcBef>
              <a:spcAft>
                <a:spcPct val="0"/>
              </a:spcAft>
              <a:defRPr>
                <a:solidFill>
                  <a:schemeClr val="tx1"/>
                </a:solidFill>
                <a:latin typeface="Arial" panose="020B0604020202020204" pitchFamily="34" charset="0"/>
              </a:defRPr>
            </a:lvl8pPr>
            <a:lvl9pPr marL="3886200" indent="-228600" defTabSz="11318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131888" rtl="0" eaLnBrk="1" fontAlgn="base" latinLnBrk="0" hangingPunct="1">
              <a:lnSpc>
                <a:spcPct val="100000"/>
              </a:lnSpc>
              <a:spcBef>
                <a:spcPct val="0"/>
              </a:spcBef>
              <a:spcAft>
                <a:spcPct val="0"/>
              </a:spcAft>
              <a:buClrTx/>
              <a:buSzTx/>
              <a:buFontTx/>
              <a:buNone/>
              <a:tabLst/>
              <a:defRPr/>
            </a:pPr>
            <a:fld id="{C334B35B-7D5F-4ECE-83F4-A943B3866AA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1131888"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19247" indent="0" algn="ctr">
              <a:buNone/>
              <a:defRPr>
                <a:solidFill>
                  <a:schemeClr val="tx1">
                    <a:tint val="75000"/>
                  </a:schemeClr>
                </a:solidFill>
              </a:defRPr>
            </a:lvl2pPr>
            <a:lvl3pPr marL="838492" indent="0" algn="ctr">
              <a:buNone/>
              <a:defRPr>
                <a:solidFill>
                  <a:schemeClr val="tx1">
                    <a:tint val="75000"/>
                  </a:schemeClr>
                </a:solidFill>
              </a:defRPr>
            </a:lvl3pPr>
            <a:lvl4pPr marL="1257739" indent="0" algn="ctr">
              <a:buNone/>
              <a:defRPr>
                <a:solidFill>
                  <a:schemeClr val="tx1">
                    <a:tint val="75000"/>
                  </a:schemeClr>
                </a:solidFill>
              </a:defRPr>
            </a:lvl4pPr>
            <a:lvl5pPr marL="1676985" indent="0" algn="ctr">
              <a:buNone/>
              <a:defRPr>
                <a:solidFill>
                  <a:schemeClr val="tx1">
                    <a:tint val="75000"/>
                  </a:schemeClr>
                </a:solidFill>
              </a:defRPr>
            </a:lvl5pPr>
            <a:lvl6pPr marL="2096231" indent="0" algn="ctr">
              <a:buNone/>
              <a:defRPr>
                <a:solidFill>
                  <a:schemeClr val="tx1">
                    <a:tint val="75000"/>
                  </a:schemeClr>
                </a:solidFill>
              </a:defRPr>
            </a:lvl6pPr>
            <a:lvl7pPr marL="2515478" indent="0" algn="ctr">
              <a:buNone/>
              <a:defRPr>
                <a:solidFill>
                  <a:schemeClr val="tx1">
                    <a:tint val="75000"/>
                  </a:schemeClr>
                </a:solidFill>
              </a:defRPr>
            </a:lvl7pPr>
            <a:lvl8pPr marL="2934724" indent="0" algn="ctr">
              <a:buNone/>
              <a:defRPr>
                <a:solidFill>
                  <a:schemeClr val="tx1">
                    <a:tint val="75000"/>
                  </a:schemeClr>
                </a:solidFill>
              </a:defRPr>
            </a:lvl8pPr>
            <a:lvl9pPr marL="335397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A853E32-5E5F-EEDF-D1B6-A1DAA217E641}"/>
              </a:ext>
            </a:extLst>
          </p:cNvPr>
          <p:cNvSpPr>
            <a:spLocks noGrp="1"/>
          </p:cNvSpPr>
          <p:nvPr>
            <p:ph type="dt" sz="half" idx="10"/>
          </p:nvPr>
        </p:nvSpPr>
        <p:spPr/>
        <p:txBody>
          <a:bodyPr/>
          <a:lstStyle>
            <a:lvl1pPr>
              <a:defRPr/>
            </a:lvl1pPr>
          </a:lstStyle>
          <a:p>
            <a:pPr>
              <a:defRPr/>
            </a:pPr>
            <a:fld id="{BF123CE5-8ABA-4DB6-93E7-F1D607EA269F}" type="datetimeFigureOut">
              <a:rPr lang="en-US"/>
              <a:pPr>
                <a:defRPr/>
              </a:pPr>
              <a:t>11/12/2025</a:t>
            </a:fld>
            <a:endParaRPr lang="en-US"/>
          </a:p>
        </p:txBody>
      </p:sp>
      <p:sp>
        <p:nvSpPr>
          <p:cNvPr id="5" name="Footer Placeholder 4">
            <a:extLst>
              <a:ext uri="{FF2B5EF4-FFF2-40B4-BE49-F238E27FC236}">
                <a16:creationId xmlns:a16="http://schemas.microsoft.com/office/drawing/2014/main" id="{3B855A70-DFA1-50F7-2D71-525AB17E81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AF141B-3DA9-0AF7-5B06-71DFD26DBABB}"/>
              </a:ext>
            </a:extLst>
          </p:cNvPr>
          <p:cNvSpPr>
            <a:spLocks noGrp="1"/>
          </p:cNvSpPr>
          <p:nvPr>
            <p:ph type="sldNum" sz="quarter" idx="12"/>
          </p:nvPr>
        </p:nvSpPr>
        <p:spPr/>
        <p:txBody>
          <a:bodyPr/>
          <a:lstStyle>
            <a:lvl1pPr>
              <a:defRPr/>
            </a:lvl1pPr>
          </a:lstStyle>
          <a:p>
            <a:pPr>
              <a:defRPr/>
            </a:pPr>
            <a:fld id="{B590CB37-31D8-4848-81C9-940D4BF49CC7}" type="slidenum">
              <a:rPr lang="en-US" altLang="en-US"/>
              <a:pPr>
                <a:defRPr/>
              </a:pPr>
              <a:t>‹#›</a:t>
            </a:fld>
            <a:endParaRPr lang="en-US" altLang="en-US"/>
          </a:p>
        </p:txBody>
      </p:sp>
    </p:spTree>
    <p:extLst>
      <p:ext uri="{BB962C8B-B14F-4D97-AF65-F5344CB8AC3E}">
        <p14:creationId xmlns:p14="http://schemas.microsoft.com/office/powerpoint/2010/main" val="35473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2C349-E10F-929B-BA5E-6A6C4B83D4AB}"/>
              </a:ext>
            </a:extLst>
          </p:cNvPr>
          <p:cNvSpPr>
            <a:spLocks noGrp="1"/>
          </p:cNvSpPr>
          <p:nvPr>
            <p:ph type="dt" sz="half" idx="10"/>
          </p:nvPr>
        </p:nvSpPr>
        <p:spPr/>
        <p:txBody>
          <a:bodyPr/>
          <a:lstStyle>
            <a:lvl1pPr>
              <a:defRPr/>
            </a:lvl1pPr>
          </a:lstStyle>
          <a:p>
            <a:pPr>
              <a:defRPr/>
            </a:pPr>
            <a:fld id="{A37AB7C3-FF79-4D8D-84A3-000A9C5271FE}" type="datetimeFigureOut">
              <a:rPr lang="en-US"/>
              <a:pPr>
                <a:defRPr/>
              </a:pPr>
              <a:t>11/12/2025</a:t>
            </a:fld>
            <a:endParaRPr lang="en-US"/>
          </a:p>
        </p:txBody>
      </p:sp>
      <p:sp>
        <p:nvSpPr>
          <p:cNvPr id="5" name="Footer Placeholder 4">
            <a:extLst>
              <a:ext uri="{FF2B5EF4-FFF2-40B4-BE49-F238E27FC236}">
                <a16:creationId xmlns:a16="http://schemas.microsoft.com/office/drawing/2014/main" id="{BF9DB401-2B09-0BB0-785A-7D77C20D22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B6762F-CA92-4F7F-B63A-5271F48DC4ED}"/>
              </a:ext>
            </a:extLst>
          </p:cNvPr>
          <p:cNvSpPr>
            <a:spLocks noGrp="1"/>
          </p:cNvSpPr>
          <p:nvPr>
            <p:ph type="sldNum" sz="quarter" idx="12"/>
          </p:nvPr>
        </p:nvSpPr>
        <p:spPr/>
        <p:txBody>
          <a:bodyPr/>
          <a:lstStyle>
            <a:lvl1pPr>
              <a:defRPr/>
            </a:lvl1pPr>
          </a:lstStyle>
          <a:p>
            <a:pPr>
              <a:defRPr/>
            </a:pPr>
            <a:fld id="{F420FBFF-479D-4514-BF26-CC51C43E2379}" type="slidenum">
              <a:rPr lang="en-US" altLang="en-US"/>
              <a:pPr>
                <a:defRPr/>
              </a:pPr>
              <a:t>‹#›</a:t>
            </a:fld>
            <a:endParaRPr lang="en-US" altLang="en-US"/>
          </a:p>
        </p:txBody>
      </p:sp>
    </p:spTree>
    <p:extLst>
      <p:ext uri="{BB962C8B-B14F-4D97-AF65-F5344CB8AC3E}">
        <p14:creationId xmlns:p14="http://schemas.microsoft.com/office/powerpoint/2010/main" val="307653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FBF3-A975-61F5-0567-8E74CBE12FDB}"/>
              </a:ext>
            </a:extLst>
          </p:cNvPr>
          <p:cNvSpPr>
            <a:spLocks noGrp="1"/>
          </p:cNvSpPr>
          <p:nvPr>
            <p:ph type="dt" sz="half" idx="10"/>
          </p:nvPr>
        </p:nvSpPr>
        <p:spPr/>
        <p:txBody>
          <a:bodyPr/>
          <a:lstStyle>
            <a:lvl1pPr>
              <a:defRPr/>
            </a:lvl1pPr>
          </a:lstStyle>
          <a:p>
            <a:pPr>
              <a:defRPr/>
            </a:pPr>
            <a:fld id="{1A791661-A032-4628-9A29-8F2B8140CB8B}" type="datetimeFigureOut">
              <a:rPr lang="en-US"/>
              <a:pPr>
                <a:defRPr/>
              </a:pPr>
              <a:t>11/12/2025</a:t>
            </a:fld>
            <a:endParaRPr lang="en-US"/>
          </a:p>
        </p:txBody>
      </p:sp>
      <p:sp>
        <p:nvSpPr>
          <p:cNvPr id="5" name="Footer Placeholder 4">
            <a:extLst>
              <a:ext uri="{FF2B5EF4-FFF2-40B4-BE49-F238E27FC236}">
                <a16:creationId xmlns:a16="http://schemas.microsoft.com/office/drawing/2014/main" id="{A6997E5B-C283-9AA2-D8C8-9A027EB5D9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D43EDF-81B6-BF19-3B25-4C1E4BEA24A7}"/>
              </a:ext>
            </a:extLst>
          </p:cNvPr>
          <p:cNvSpPr>
            <a:spLocks noGrp="1"/>
          </p:cNvSpPr>
          <p:nvPr>
            <p:ph type="sldNum" sz="quarter" idx="12"/>
          </p:nvPr>
        </p:nvSpPr>
        <p:spPr/>
        <p:txBody>
          <a:bodyPr/>
          <a:lstStyle>
            <a:lvl1pPr>
              <a:defRPr/>
            </a:lvl1pPr>
          </a:lstStyle>
          <a:p>
            <a:pPr>
              <a:defRPr/>
            </a:pPr>
            <a:fld id="{5A537CCF-8B23-47C8-A752-FAD02577BE57}" type="slidenum">
              <a:rPr lang="en-US" altLang="en-US"/>
              <a:pPr>
                <a:defRPr/>
              </a:pPr>
              <a:t>‹#›</a:t>
            </a:fld>
            <a:endParaRPr lang="en-US" altLang="en-US"/>
          </a:p>
        </p:txBody>
      </p:sp>
    </p:spTree>
    <p:extLst>
      <p:ext uri="{BB962C8B-B14F-4D97-AF65-F5344CB8AC3E}">
        <p14:creationId xmlns:p14="http://schemas.microsoft.com/office/powerpoint/2010/main" val="546885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sp>
        <p:nvSpPr>
          <p:cNvPr id="2" name="Google Shape;100;p4">
            <a:extLst>
              <a:ext uri="{FF2B5EF4-FFF2-40B4-BE49-F238E27FC236}">
                <a16:creationId xmlns:a16="http://schemas.microsoft.com/office/drawing/2014/main" id="{25FCADB2-9046-C910-8201-F0FA1CA6742A}"/>
              </a:ext>
            </a:extLst>
          </p:cNvPr>
          <p:cNvSpPr/>
          <p:nvPr/>
        </p:nvSpPr>
        <p:spPr>
          <a:xfrm>
            <a:off x="-101600" y="5554663"/>
            <a:ext cx="1474788" cy="135572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 name="Google Shape;101;p4">
            <a:extLst>
              <a:ext uri="{FF2B5EF4-FFF2-40B4-BE49-F238E27FC236}">
                <a16:creationId xmlns:a16="http://schemas.microsoft.com/office/drawing/2014/main" id="{FD945324-3F74-7C25-7F1B-F25A67DFEB9D}"/>
              </a:ext>
            </a:extLst>
          </p:cNvPr>
          <p:cNvSpPr/>
          <p:nvPr/>
        </p:nvSpPr>
        <p:spPr>
          <a:xfrm rot="10800000">
            <a:off x="10845800" y="-92075"/>
            <a:ext cx="1447800" cy="133350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grpSp>
        <p:nvGrpSpPr>
          <p:cNvPr id="4" name="Google Shape;102;p4">
            <a:extLst>
              <a:ext uri="{FF2B5EF4-FFF2-40B4-BE49-F238E27FC236}">
                <a16:creationId xmlns:a16="http://schemas.microsoft.com/office/drawing/2014/main" id="{20FB62C0-304E-7204-4A30-B4C8E8D1D4AB}"/>
              </a:ext>
            </a:extLst>
          </p:cNvPr>
          <p:cNvGrpSpPr>
            <a:grpSpLocks/>
          </p:cNvGrpSpPr>
          <p:nvPr/>
        </p:nvGrpSpPr>
        <p:grpSpPr bwMode="auto">
          <a:xfrm>
            <a:off x="46038" y="15875"/>
            <a:ext cx="4686300" cy="4711700"/>
            <a:chOff x="34399" y="11580"/>
            <a:chExt cx="4024035" cy="4045522"/>
          </a:xfrm>
        </p:grpSpPr>
        <p:sp>
          <p:nvSpPr>
            <p:cNvPr id="5" name="Google Shape;103;p4">
              <a:extLst>
                <a:ext uri="{FF2B5EF4-FFF2-40B4-BE49-F238E27FC236}">
                  <a16:creationId xmlns:a16="http://schemas.microsoft.com/office/drawing/2014/main" id="{FBAFAC95-5445-02DD-CB13-75EF00460AA7}"/>
                </a:ext>
              </a:extLst>
            </p:cNvPr>
            <p:cNvSpPr/>
            <p:nvPr/>
          </p:nvSpPr>
          <p:spPr>
            <a:xfrm>
              <a:off x="335656" y="641307"/>
              <a:ext cx="282174" cy="19900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6" name="Google Shape;104;p4">
              <a:extLst>
                <a:ext uri="{FF2B5EF4-FFF2-40B4-BE49-F238E27FC236}">
                  <a16:creationId xmlns:a16="http://schemas.microsoft.com/office/drawing/2014/main" id="{66D02735-5DBE-ADD8-DED8-7DFC06B45AAF}"/>
                </a:ext>
              </a:extLst>
            </p:cNvPr>
            <p:cNvSpPr/>
            <p:nvPr/>
          </p:nvSpPr>
          <p:spPr>
            <a:xfrm>
              <a:off x="630098" y="143796"/>
              <a:ext cx="140405" cy="91324"/>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7" name="Google Shape;105;p4">
              <a:extLst>
                <a:ext uri="{FF2B5EF4-FFF2-40B4-BE49-F238E27FC236}">
                  <a16:creationId xmlns:a16="http://schemas.microsoft.com/office/drawing/2014/main" id="{2A10857C-BC91-5A12-771B-AAEAE9461C95}"/>
                </a:ext>
              </a:extLst>
            </p:cNvPr>
            <p:cNvSpPr/>
            <p:nvPr/>
          </p:nvSpPr>
          <p:spPr>
            <a:xfrm>
              <a:off x="247051" y="1309200"/>
              <a:ext cx="140405" cy="92687"/>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8" name="Google Shape;106;p4">
              <a:extLst>
                <a:ext uri="{FF2B5EF4-FFF2-40B4-BE49-F238E27FC236}">
                  <a16:creationId xmlns:a16="http://schemas.microsoft.com/office/drawing/2014/main" id="{41D99507-7B75-5B82-0770-0677FE9268CE}"/>
                </a:ext>
              </a:extLst>
            </p:cNvPr>
            <p:cNvSpPr/>
            <p:nvPr/>
          </p:nvSpPr>
          <p:spPr>
            <a:xfrm>
              <a:off x="1597938" y="210585"/>
              <a:ext cx="181300" cy="11858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9" name="Google Shape;107;p4">
              <a:extLst>
                <a:ext uri="{FF2B5EF4-FFF2-40B4-BE49-F238E27FC236}">
                  <a16:creationId xmlns:a16="http://schemas.microsoft.com/office/drawing/2014/main" id="{97EB011E-E7F9-F03D-6AAF-FC9352C539AF}"/>
                </a:ext>
              </a:extLst>
            </p:cNvPr>
            <p:cNvSpPr/>
            <p:nvPr/>
          </p:nvSpPr>
          <p:spPr>
            <a:xfrm>
              <a:off x="405177" y="2043883"/>
              <a:ext cx="87242" cy="5861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0" name="Google Shape;108;p4">
              <a:extLst>
                <a:ext uri="{FF2B5EF4-FFF2-40B4-BE49-F238E27FC236}">
                  <a16:creationId xmlns:a16="http://schemas.microsoft.com/office/drawing/2014/main" id="{67013151-A9A5-2DF8-4E4E-3EBED3A29178}"/>
                </a:ext>
              </a:extLst>
            </p:cNvPr>
            <p:cNvSpPr/>
            <p:nvPr/>
          </p:nvSpPr>
          <p:spPr>
            <a:xfrm>
              <a:off x="563303" y="1434601"/>
              <a:ext cx="87242" cy="5724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1" name="Google Shape;109;p4">
              <a:extLst>
                <a:ext uri="{FF2B5EF4-FFF2-40B4-BE49-F238E27FC236}">
                  <a16:creationId xmlns:a16="http://schemas.microsoft.com/office/drawing/2014/main" id="{9C851D5B-ECE9-228A-A903-C1FB4235C1B8}"/>
                </a:ext>
              </a:extLst>
            </p:cNvPr>
            <p:cNvSpPr/>
            <p:nvPr/>
          </p:nvSpPr>
          <p:spPr>
            <a:xfrm>
              <a:off x="2413105" y="270559"/>
              <a:ext cx="87242" cy="5724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2" name="Google Shape;110;p4">
              <a:extLst>
                <a:ext uri="{FF2B5EF4-FFF2-40B4-BE49-F238E27FC236}">
                  <a16:creationId xmlns:a16="http://schemas.microsoft.com/office/drawing/2014/main" id="{7CFD032B-BE07-F4F5-FDE3-C5DB25548646}"/>
                </a:ext>
              </a:extLst>
            </p:cNvPr>
            <p:cNvSpPr/>
            <p:nvPr/>
          </p:nvSpPr>
          <p:spPr>
            <a:xfrm>
              <a:off x="221151" y="1994813"/>
              <a:ext cx="89968" cy="5861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3" name="Google Shape;111;p4">
              <a:extLst>
                <a:ext uri="{FF2B5EF4-FFF2-40B4-BE49-F238E27FC236}">
                  <a16:creationId xmlns:a16="http://schemas.microsoft.com/office/drawing/2014/main" id="{4A734DC1-B44E-07A0-ECB2-3CAFA2E7DCA6}"/>
                </a:ext>
              </a:extLst>
            </p:cNvPr>
            <p:cNvSpPr/>
            <p:nvPr/>
          </p:nvSpPr>
          <p:spPr>
            <a:xfrm>
              <a:off x="335656" y="1835336"/>
              <a:ext cx="87242" cy="5861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4" name="Google Shape;112;p4">
              <a:extLst>
                <a:ext uri="{FF2B5EF4-FFF2-40B4-BE49-F238E27FC236}">
                  <a16:creationId xmlns:a16="http://schemas.microsoft.com/office/drawing/2014/main" id="{5ED58E60-AB66-5035-56CB-D16014553397}"/>
                </a:ext>
              </a:extLst>
            </p:cNvPr>
            <p:cNvSpPr/>
            <p:nvPr/>
          </p:nvSpPr>
          <p:spPr>
            <a:xfrm>
              <a:off x="2413105" y="117898"/>
              <a:ext cx="87242" cy="57248"/>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5" name="Google Shape;113;p4">
              <a:extLst>
                <a:ext uri="{FF2B5EF4-FFF2-40B4-BE49-F238E27FC236}">
                  <a16:creationId xmlns:a16="http://schemas.microsoft.com/office/drawing/2014/main" id="{E6E9E510-7E82-10AC-4BB8-9502A8DF2875}"/>
                </a:ext>
              </a:extLst>
            </p:cNvPr>
            <p:cNvSpPr/>
            <p:nvPr/>
          </p:nvSpPr>
          <p:spPr>
            <a:xfrm>
              <a:off x="2279516" y="213311"/>
              <a:ext cx="87242" cy="57248"/>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6" name="Google Shape;114;p4">
              <a:extLst>
                <a:ext uri="{FF2B5EF4-FFF2-40B4-BE49-F238E27FC236}">
                  <a16:creationId xmlns:a16="http://schemas.microsoft.com/office/drawing/2014/main" id="{1F92B850-DA73-1BAE-941F-3668468F561F}"/>
                </a:ext>
              </a:extLst>
            </p:cNvPr>
            <p:cNvSpPr/>
            <p:nvPr/>
          </p:nvSpPr>
          <p:spPr>
            <a:xfrm rot="3312740">
              <a:off x="103932" y="71540"/>
              <a:ext cx="324405" cy="34078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7" name="Google Shape;115;p4">
              <a:extLst>
                <a:ext uri="{FF2B5EF4-FFF2-40B4-BE49-F238E27FC236}">
                  <a16:creationId xmlns:a16="http://schemas.microsoft.com/office/drawing/2014/main" id="{E8DD908D-7E58-FEE6-155F-A70C8FAEE951}"/>
                </a:ext>
              </a:extLst>
            </p:cNvPr>
            <p:cNvSpPr/>
            <p:nvPr/>
          </p:nvSpPr>
          <p:spPr>
            <a:xfrm>
              <a:off x="1070397" y="117898"/>
              <a:ext cx="227647" cy="22899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8" name="Google Shape;116;p4">
              <a:extLst>
                <a:ext uri="{FF2B5EF4-FFF2-40B4-BE49-F238E27FC236}">
                  <a16:creationId xmlns:a16="http://schemas.microsoft.com/office/drawing/2014/main" id="{0FF31C5A-94DA-5DD9-5A59-7607DD9B66D7}"/>
                </a:ext>
              </a:extLst>
            </p:cNvPr>
            <p:cNvSpPr/>
            <p:nvPr/>
          </p:nvSpPr>
          <p:spPr>
            <a:xfrm rot="-3073535">
              <a:off x="541500" y="2390089"/>
              <a:ext cx="181285" cy="18129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19" name="Google Shape;117;p4">
              <a:extLst>
                <a:ext uri="{FF2B5EF4-FFF2-40B4-BE49-F238E27FC236}">
                  <a16:creationId xmlns:a16="http://schemas.microsoft.com/office/drawing/2014/main" id="{6E44B595-12E0-F4CC-7F8C-0D90407D7E8C}"/>
                </a:ext>
              </a:extLst>
            </p:cNvPr>
            <p:cNvSpPr/>
            <p:nvPr/>
          </p:nvSpPr>
          <p:spPr>
            <a:xfrm rot="-3073535">
              <a:off x="91659" y="3450539"/>
              <a:ext cx="181286" cy="18402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0" name="Google Shape;118;p4">
              <a:extLst>
                <a:ext uri="{FF2B5EF4-FFF2-40B4-BE49-F238E27FC236}">
                  <a16:creationId xmlns:a16="http://schemas.microsoft.com/office/drawing/2014/main" id="{B18317D4-7E8D-8228-8AD5-66AA04B89569}"/>
                </a:ext>
              </a:extLst>
            </p:cNvPr>
            <p:cNvSpPr/>
            <p:nvPr/>
          </p:nvSpPr>
          <p:spPr>
            <a:xfrm>
              <a:off x="448798" y="3770862"/>
              <a:ext cx="87242" cy="5861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1" name="Google Shape;119;p4">
              <a:extLst>
                <a:ext uri="{FF2B5EF4-FFF2-40B4-BE49-F238E27FC236}">
                  <a16:creationId xmlns:a16="http://schemas.microsoft.com/office/drawing/2014/main" id="{096857C2-8F7A-6119-B67C-B501E8D160FC}"/>
                </a:ext>
              </a:extLst>
            </p:cNvPr>
            <p:cNvSpPr/>
            <p:nvPr/>
          </p:nvSpPr>
          <p:spPr>
            <a:xfrm>
              <a:off x="335656" y="3999854"/>
              <a:ext cx="87242" cy="5724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2" name="Google Shape;120;p4">
              <a:extLst>
                <a:ext uri="{FF2B5EF4-FFF2-40B4-BE49-F238E27FC236}">
                  <a16:creationId xmlns:a16="http://schemas.microsoft.com/office/drawing/2014/main" id="{B839342F-BD3B-91B4-06A1-3583AF57E879}"/>
                </a:ext>
              </a:extLst>
            </p:cNvPr>
            <p:cNvSpPr/>
            <p:nvPr/>
          </p:nvSpPr>
          <p:spPr>
            <a:xfrm>
              <a:off x="563303" y="3941243"/>
              <a:ext cx="87242" cy="5861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3" name="Google Shape;121;p4">
              <a:extLst>
                <a:ext uri="{FF2B5EF4-FFF2-40B4-BE49-F238E27FC236}">
                  <a16:creationId xmlns:a16="http://schemas.microsoft.com/office/drawing/2014/main" id="{7B613404-67E0-76AC-7813-05F7EC0E70F7}"/>
                </a:ext>
              </a:extLst>
            </p:cNvPr>
            <p:cNvSpPr/>
            <p:nvPr/>
          </p:nvSpPr>
          <p:spPr>
            <a:xfrm>
              <a:off x="223877" y="2646349"/>
              <a:ext cx="87242" cy="5861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4" name="Google Shape;122;p4">
              <a:extLst>
                <a:ext uri="{FF2B5EF4-FFF2-40B4-BE49-F238E27FC236}">
                  <a16:creationId xmlns:a16="http://schemas.microsoft.com/office/drawing/2014/main" id="{F3614C07-B17C-0F3F-02A3-50D3D389173D}"/>
                </a:ext>
              </a:extLst>
            </p:cNvPr>
            <p:cNvSpPr/>
            <p:nvPr/>
          </p:nvSpPr>
          <p:spPr>
            <a:xfrm rot="675019">
              <a:off x="2827504" y="330533"/>
              <a:ext cx="149947" cy="149935"/>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5" name="Google Shape;123;p4">
              <a:extLst>
                <a:ext uri="{FF2B5EF4-FFF2-40B4-BE49-F238E27FC236}">
                  <a16:creationId xmlns:a16="http://schemas.microsoft.com/office/drawing/2014/main" id="{BBE29FFA-65D9-C2B5-AB89-B021527DA0AF}"/>
                </a:ext>
              </a:extLst>
            </p:cNvPr>
            <p:cNvSpPr/>
            <p:nvPr/>
          </p:nvSpPr>
          <p:spPr>
            <a:xfrm rot="675019">
              <a:off x="3449103" y="157426"/>
              <a:ext cx="149947" cy="149935"/>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6" name="Google Shape;124;p4">
              <a:extLst>
                <a:ext uri="{FF2B5EF4-FFF2-40B4-BE49-F238E27FC236}">
                  <a16:creationId xmlns:a16="http://schemas.microsoft.com/office/drawing/2014/main" id="{7E837219-502C-15EF-A256-82E0FEC13501}"/>
                </a:ext>
              </a:extLst>
            </p:cNvPr>
            <p:cNvSpPr/>
            <p:nvPr/>
          </p:nvSpPr>
          <p:spPr>
            <a:xfrm>
              <a:off x="2989720" y="117898"/>
              <a:ext cx="87242" cy="5724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27" name="Google Shape;125;p4">
              <a:extLst>
                <a:ext uri="{FF2B5EF4-FFF2-40B4-BE49-F238E27FC236}">
                  <a16:creationId xmlns:a16="http://schemas.microsoft.com/office/drawing/2014/main" id="{15B87092-A48B-C04E-252D-096BC5D1210B}"/>
                </a:ext>
              </a:extLst>
            </p:cNvPr>
            <p:cNvSpPr/>
            <p:nvPr/>
          </p:nvSpPr>
          <p:spPr>
            <a:xfrm>
              <a:off x="3971192" y="376876"/>
              <a:ext cx="87242" cy="5724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grpSp>
      <p:sp>
        <p:nvSpPr>
          <p:cNvPr id="28" name="Google Shape;126;p4">
            <a:extLst>
              <a:ext uri="{FF2B5EF4-FFF2-40B4-BE49-F238E27FC236}">
                <a16:creationId xmlns:a16="http://schemas.microsoft.com/office/drawing/2014/main" id="{8110D8EA-9C49-FA68-6190-C1AF14612D87}"/>
              </a:ext>
            </a:extLst>
          </p:cNvPr>
          <p:cNvSpPr/>
          <p:nvPr/>
        </p:nvSpPr>
        <p:spPr>
          <a:xfrm rot="10800000">
            <a:off x="11595100" y="1373188"/>
            <a:ext cx="119063" cy="77787"/>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0123" tIns="90123" rIns="90123" bIns="90123" anchor="ctr"/>
          <a:lstStyle/>
          <a:p>
            <a:pPr defTabSz="838492" eaLnBrk="1" fontAlgn="auto" hangingPunct="1">
              <a:spcBef>
                <a:spcPts val="0"/>
              </a:spcBef>
              <a:spcAft>
                <a:spcPts val="0"/>
              </a:spcAft>
              <a:defRPr/>
            </a:pPr>
            <a:endParaRPr sz="1630">
              <a:solidFill>
                <a:prstClr val="black"/>
              </a:solidFill>
              <a:latin typeface="Calibri"/>
            </a:endParaRPr>
          </a:p>
        </p:txBody>
      </p:sp>
      <p:grpSp>
        <p:nvGrpSpPr>
          <p:cNvPr id="29" name="Google Shape;127;p4">
            <a:extLst>
              <a:ext uri="{FF2B5EF4-FFF2-40B4-BE49-F238E27FC236}">
                <a16:creationId xmlns:a16="http://schemas.microsoft.com/office/drawing/2014/main" id="{9DA45B80-3C8A-1EE1-6F9F-BF5B62245644}"/>
              </a:ext>
            </a:extLst>
          </p:cNvPr>
          <p:cNvGrpSpPr>
            <a:grpSpLocks/>
          </p:cNvGrpSpPr>
          <p:nvPr/>
        </p:nvGrpSpPr>
        <p:grpSpPr bwMode="auto">
          <a:xfrm>
            <a:off x="7653338" y="2346325"/>
            <a:ext cx="4462462" cy="4421188"/>
            <a:chOff x="5740605" y="1760105"/>
            <a:chExt cx="3345890" cy="3315845"/>
          </a:xfrm>
        </p:grpSpPr>
        <p:sp>
          <p:nvSpPr>
            <p:cNvPr id="30" name="Google Shape;128;p4">
              <a:extLst>
                <a:ext uri="{FF2B5EF4-FFF2-40B4-BE49-F238E27FC236}">
                  <a16:creationId xmlns:a16="http://schemas.microsoft.com/office/drawing/2014/main" id="{00499CE7-0125-F22D-0F13-34A2F56D54BF}"/>
                </a:ext>
              </a:extLst>
            </p:cNvPr>
            <p:cNvSpPr/>
            <p:nvPr/>
          </p:nvSpPr>
          <p:spPr>
            <a:xfrm rot="10800000">
              <a:off x="8600859" y="4386587"/>
              <a:ext cx="234486" cy="16549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1" name="Google Shape;129;p4">
              <a:extLst>
                <a:ext uri="{FF2B5EF4-FFF2-40B4-BE49-F238E27FC236}">
                  <a16:creationId xmlns:a16="http://schemas.microsoft.com/office/drawing/2014/main" id="{52A503E6-A350-E6A1-0185-4EA42D7D73C6}"/>
                </a:ext>
              </a:extLst>
            </p:cNvPr>
            <p:cNvSpPr/>
            <p:nvPr/>
          </p:nvSpPr>
          <p:spPr>
            <a:xfrm rot="10800000">
              <a:off x="8475879" y="4890215"/>
              <a:ext cx="115457" cy="7500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2" name="Google Shape;130;p4">
              <a:extLst>
                <a:ext uri="{FF2B5EF4-FFF2-40B4-BE49-F238E27FC236}">
                  <a16:creationId xmlns:a16="http://schemas.microsoft.com/office/drawing/2014/main" id="{FE1855CF-8E0F-12D8-D1FB-DA5818889454}"/>
                </a:ext>
              </a:extLst>
            </p:cNvPr>
            <p:cNvSpPr/>
            <p:nvPr/>
          </p:nvSpPr>
          <p:spPr>
            <a:xfrm rot="10800000">
              <a:off x="8794876" y="3919869"/>
              <a:ext cx="115457" cy="76199"/>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3" name="Google Shape;131;p4">
              <a:extLst>
                <a:ext uri="{FF2B5EF4-FFF2-40B4-BE49-F238E27FC236}">
                  <a16:creationId xmlns:a16="http://schemas.microsoft.com/office/drawing/2014/main" id="{8A246358-1213-7512-D3DA-3FDC29232159}"/>
                </a:ext>
              </a:extLst>
            </p:cNvPr>
            <p:cNvSpPr/>
            <p:nvPr/>
          </p:nvSpPr>
          <p:spPr>
            <a:xfrm rot="10800000">
              <a:off x="7635538" y="4811635"/>
              <a:ext cx="151166" cy="98820"/>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4" name="Google Shape;132;p4">
              <a:extLst>
                <a:ext uri="{FF2B5EF4-FFF2-40B4-BE49-F238E27FC236}">
                  <a16:creationId xmlns:a16="http://schemas.microsoft.com/office/drawing/2014/main" id="{950F6754-F496-5FEF-8066-058AF96CFAE1}"/>
                </a:ext>
              </a:extLst>
            </p:cNvPr>
            <p:cNvSpPr/>
            <p:nvPr/>
          </p:nvSpPr>
          <p:spPr>
            <a:xfrm rot="10800000">
              <a:off x="8705604" y="3337662"/>
              <a:ext cx="72608" cy="47624"/>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5" name="Google Shape;133;p4">
              <a:extLst>
                <a:ext uri="{FF2B5EF4-FFF2-40B4-BE49-F238E27FC236}">
                  <a16:creationId xmlns:a16="http://schemas.microsoft.com/office/drawing/2014/main" id="{2ED430BE-B9EC-FB37-B680-DE90B100E6B2}"/>
                </a:ext>
              </a:extLst>
            </p:cNvPr>
            <p:cNvSpPr/>
            <p:nvPr/>
          </p:nvSpPr>
          <p:spPr>
            <a:xfrm rot="10800000">
              <a:off x="8573483" y="3844861"/>
              <a:ext cx="73798" cy="4881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6" name="Google Shape;134;p4">
              <a:extLst>
                <a:ext uri="{FF2B5EF4-FFF2-40B4-BE49-F238E27FC236}">
                  <a16:creationId xmlns:a16="http://schemas.microsoft.com/office/drawing/2014/main" id="{9AE6EDF8-082F-EA63-F4A4-7321B581A69F}"/>
                </a:ext>
              </a:extLst>
            </p:cNvPr>
            <p:cNvSpPr/>
            <p:nvPr/>
          </p:nvSpPr>
          <p:spPr>
            <a:xfrm rot="10800000">
              <a:off x="7035635" y="4812825"/>
              <a:ext cx="72607" cy="4762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7" name="Google Shape;135;p4">
              <a:extLst>
                <a:ext uri="{FF2B5EF4-FFF2-40B4-BE49-F238E27FC236}">
                  <a16:creationId xmlns:a16="http://schemas.microsoft.com/office/drawing/2014/main" id="{E4634F57-E3CB-DE7B-C530-9453E2183C9E}"/>
                </a:ext>
              </a:extLst>
            </p:cNvPr>
            <p:cNvSpPr/>
            <p:nvPr/>
          </p:nvSpPr>
          <p:spPr>
            <a:xfrm rot="10800000">
              <a:off x="8856770" y="3378142"/>
              <a:ext cx="73798" cy="48815"/>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8" name="Google Shape;136;p4">
              <a:extLst>
                <a:ext uri="{FF2B5EF4-FFF2-40B4-BE49-F238E27FC236}">
                  <a16:creationId xmlns:a16="http://schemas.microsoft.com/office/drawing/2014/main" id="{B39D23FE-4B36-91CA-9564-12695F5E7691}"/>
                </a:ext>
              </a:extLst>
            </p:cNvPr>
            <p:cNvSpPr/>
            <p:nvPr/>
          </p:nvSpPr>
          <p:spPr>
            <a:xfrm rot="10800000">
              <a:off x="8762738" y="3511490"/>
              <a:ext cx="72608" cy="47624"/>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39" name="Google Shape;137;p4">
              <a:extLst>
                <a:ext uri="{FF2B5EF4-FFF2-40B4-BE49-F238E27FC236}">
                  <a16:creationId xmlns:a16="http://schemas.microsoft.com/office/drawing/2014/main" id="{D336CADA-341F-7608-D059-169BF5366B00}"/>
                </a:ext>
              </a:extLst>
            </p:cNvPr>
            <p:cNvSpPr/>
            <p:nvPr/>
          </p:nvSpPr>
          <p:spPr>
            <a:xfrm rot="10800000">
              <a:off x="7035635" y="4939030"/>
              <a:ext cx="72607" cy="48815"/>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0" name="Google Shape;138;p4">
              <a:extLst>
                <a:ext uri="{FF2B5EF4-FFF2-40B4-BE49-F238E27FC236}">
                  <a16:creationId xmlns:a16="http://schemas.microsoft.com/office/drawing/2014/main" id="{3025FC1D-B4E6-4316-60C4-E16317A5D61D}"/>
                </a:ext>
              </a:extLst>
            </p:cNvPr>
            <p:cNvSpPr/>
            <p:nvPr/>
          </p:nvSpPr>
          <p:spPr>
            <a:xfrm rot="10800000">
              <a:off x="7148711" y="4860449"/>
              <a:ext cx="71417" cy="47624"/>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1" name="Google Shape;139;p4">
              <a:extLst>
                <a:ext uri="{FF2B5EF4-FFF2-40B4-BE49-F238E27FC236}">
                  <a16:creationId xmlns:a16="http://schemas.microsoft.com/office/drawing/2014/main" id="{ACCB6A82-5B0C-62A7-81C0-E68D25D9E616}"/>
                </a:ext>
              </a:extLst>
            </p:cNvPr>
            <p:cNvSpPr/>
            <p:nvPr/>
          </p:nvSpPr>
          <p:spPr>
            <a:xfrm rot="-7487963">
              <a:off x="8757940" y="4743808"/>
              <a:ext cx="270268" cy="282097"/>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2" name="Google Shape;140;p4">
              <a:extLst>
                <a:ext uri="{FF2B5EF4-FFF2-40B4-BE49-F238E27FC236}">
                  <a16:creationId xmlns:a16="http://schemas.microsoft.com/office/drawing/2014/main" id="{E8590B5E-3DCD-18C5-7B0E-A9DC487E4D88}"/>
                </a:ext>
              </a:extLst>
            </p:cNvPr>
            <p:cNvSpPr/>
            <p:nvPr/>
          </p:nvSpPr>
          <p:spPr>
            <a:xfrm rot="10800000">
              <a:off x="8037855" y="4797348"/>
              <a:ext cx="188065" cy="19049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3" name="Google Shape;141;p4">
              <a:extLst>
                <a:ext uri="{FF2B5EF4-FFF2-40B4-BE49-F238E27FC236}">
                  <a16:creationId xmlns:a16="http://schemas.microsoft.com/office/drawing/2014/main" id="{087F7D79-8061-D5FF-B673-01A19094C612}"/>
                </a:ext>
              </a:extLst>
            </p:cNvPr>
            <p:cNvSpPr/>
            <p:nvPr/>
          </p:nvSpPr>
          <p:spPr>
            <a:xfrm rot="7725898">
              <a:off x="8514543" y="2946567"/>
              <a:ext cx="151207" cy="15235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4" name="Google Shape;142;p4">
              <a:extLst>
                <a:ext uri="{FF2B5EF4-FFF2-40B4-BE49-F238E27FC236}">
                  <a16:creationId xmlns:a16="http://schemas.microsoft.com/office/drawing/2014/main" id="{C680830D-72DE-BD34-97E9-9A7258E18BC9}"/>
                </a:ext>
              </a:extLst>
            </p:cNvPr>
            <p:cNvSpPr/>
            <p:nvPr/>
          </p:nvSpPr>
          <p:spPr>
            <a:xfrm rot="7725898">
              <a:off x="8888292" y="2064327"/>
              <a:ext cx="150017" cy="1511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5" name="Google Shape;143;p4">
              <a:extLst>
                <a:ext uri="{FF2B5EF4-FFF2-40B4-BE49-F238E27FC236}">
                  <a16:creationId xmlns:a16="http://schemas.microsoft.com/office/drawing/2014/main" id="{D9A56FDA-11D4-44BD-3E3F-4AD91B85CA99}"/>
                </a:ext>
              </a:extLst>
            </p:cNvPr>
            <p:cNvSpPr/>
            <p:nvPr/>
          </p:nvSpPr>
          <p:spPr>
            <a:xfrm rot="10800000">
              <a:off x="8671086" y="1901788"/>
              <a:ext cx="71417" cy="4762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6" name="Google Shape;144;p4">
              <a:extLst>
                <a:ext uri="{FF2B5EF4-FFF2-40B4-BE49-F238E27FC236}">
                  <a16:creationId xmlns:a16="http://schemas.microsoft.com/office/drawing/2014/main" id="{456BC56F-5508-C12E-478D-7426BC2CD976}"/>
                </a:ext>
              </a:extLst>
            </p:cNvPr>
            <p:cNvSpPr/>
            <p:nvPr/>
          </p:nvSpPr>
          <p:spPr>
            <a:xfrm rot="10800000">
              <a:off x="8573483" y="1760105"/>
              <a:ext cx="73798" cy="4762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7" name="Google Shape;145;p4">
              <a:extLst>
                <a:ext uri="{FF2B5EF4-FFF2-40B4-BE49-F238E27FC236}">
                  <a16:creationId xmlns:a16="http://schemas.microsoft.com/office/drawing/2014/main" id="{5AF8FC5F-4798-1A68-A5DE-807A4FFC61A4}"/>
                </a:ext>
              </a:extLst>
            </p:cNvPr>
            <p:cNvSpPr/>
            <p:nvPr/>
          </p:nvSpPr>
          <p:spPr>
            <a:xfrm rot="10800000">
              <a:off x="8857960" y="2836415"/>
              <a:ext cx="71417" cy="48815"/>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8" name="Google Shape;146;p4">
              <a:extLst>
                <a:ext uri="{FF2B5EF4-FFF2-40B4-BE49-F238E27FC236}">
                  <a16:creationId xmlns:a16="http://schemas.microsoft.com/office/drawing/2014/main" id="{EEA0AF57-503D-B5F8-C948-90469DB8044D}"/>
                </a:ext>
              </a:extLst>
            </p:cNvPr>
            <p:cNvSpPr/>
            <p:nvPr/>
          </p:nvSpPr>
          <p:spPr>
            <a:xfrm rot="-10124052">
              <a:off x="6639270" y="4686621"/>
              <a:ext cx="124980" cy="12501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49" name="Google Shape;147;p4">
              <a:extLst>
                <a:ext uri="{FF2B5EF4-FFF2-40B4-BE49-F238E27FC236}">
                  <a16:creationId xmlns:a16="http://schemas.microsoft.com/office/drawing/2014/main" id="{2A3E97EF-5CA3-29EA-8519-9F4999B07A58}"/>
                </a:ext>
              </a:extLst>
            </p:cNvPr>
            <p:cNvSpPr/>
            <p:nvPr/>
          </p:nvSpPr>
          <p:spPr>
            <a:xfrm rot="-10124052">
              <a:off x="6122686" y="4829494"/>
              <a:ext cx="123790" cy="12501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50" name="Google Shape;148;p4">
              <a:extLst>
                <a:ext uri="{FF2B5EF4-FFF2-40B4-BE49-F238E27FC236}">
                  <a16:creationId xmlns:a16="http://schemas.microsoft.com/office/drawing/2014/main" id="{A394910F-45F3-B0C9-B353-A13AD9086DAE}"/>
                </a:ext>
              </a:extLst>
            </p:cNvPr>
            <p:cNvSpPr/>
            <p:nvPr/>
          </p:nvSpPr>
          <p:spPr>
            <a:xfrm rot="10800000">
              <a:off x="6555950" y="4939030"/>
              <a:ext cx="71417" cy="4881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sp>
          <p:nvSpPr>
            <p:cNvPr id="51" name="Google Shape;149;p4">
              <a:extLst>
                <a:ext uri="{FF2B5EF4-FFF2-40B4-BE49-F238E27FC236}">
                  <a16:creationId xmlns:a16="http://schemas.microsoft.com/office/drawing/2014/main" id="{E06D90C5-9959-0474-2302-C441A666FF31}"/>
                </a:ext>
              </a:extLst>
            </p:cNvPr>
            <p:cNvSpPr/>
            <p:nvPr/>
          </p:nvSpPr>
          <p:spPr>
            <a:xfrm rot="10800000">
              <a:off x="5740605" y="4724720"/>
              <a:ext cx="72607" cy="47624"/>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lIns="91425" tIns="91425" rIns="91425" bIns="91425" anchor="ctr"/>
            <a:lstStyle/>
            <a:p>
              <a:pPr defTabSz="838492" eaLnBrk="1" fontAlgn="auto" hangingPunct="1">
                <a:spcBef>
                  <a:spcPts val="0"/>
                </a:spcBef>
                <a:spcAft>
                  <a:spcPts val="0"/>
                </a:spcAft>
                <a:defRPr/>
              </a:pPr>
              <a:endParaRPr sz="1630">
                <a:solidFill>
                  <a:prstClr val="black"/>
                </a:solidFill>
                <a:latin typeface="Calibri"/>
              </a:endParaRPr>
            </a:p>
          </p:txBody>
        </p:sp>
      </p:grpSp>
      <p:sp>
        <p:nvSpPr>
          <p:cNvPr id="98" name="Google Shape;98;p4"/>
          <p:cNvSpPr txBox="1">
            <a:spLocks noGrp="1"/>
          </p:cNvSpPr>
          <p:nvPr>
            <p:ph type="title"/>
          </p:nvPr>
        </p:nvSpPr>
        <p:spPr>
          <a:xfrm>
            <a:off x="2146468" y="560934"/>
            <a:ext cx="7886800" cy="763600"/>
          </a:xfrm>
          <a:prstGeom prst="rect">
            <a:avLst/>
          </a:prstGeom>
        </p:spPr>
        <p:txBody>
          <a:bodyPr spcFirstLastPara="1" lIns="121666" tIns="121666" rIns="121666" bIns="121666" anchor="t">
            <a:noAutofit/>
          </a:bodyPr>
          <a:lstStyle>
            <a:lvl1pPr lvl="0">
              <a:spcBef>
                <a:spcPts val="0"/>
              </a:spcBef>
              <a:spcAft>
                <a:spcPts val="0"/>
              </a:spcAft>
              <a:buSzPts val="2700"/>
              <a:buNone/>
              <a:defRPr sz="2963"/>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lIns="121666" tIns="121666" rIns="121666" bIns="121666">
            <a:noAutofit/>
          </a:bodyPr>
          <a:lstStyle>
            <a:lvl1pPr marL="450663" lvl="0" indent="-312961" rtl="0">
              <a:spcBef>
                <a:spcPts val="0"/>
              </a:spcBef>
              <a:spcAft>
                <a:spcPts val="0"/>
              </a:spcAft>
              <a:buClr>
                <a:schemeClr val="accent3"/>
              </a:buClr>
              <a:buSzPts val="1400"/>
              <a:buAutoNum type="arabicPeriod"/>
              <a:defRPr sz="1185"/>
            </a:lvl1pPr>
            <a:lvl2pPr marL="901326" lvl="1" indent="-312961" rtl="0">
              <a:spcBef>
                <a:spcPts val="0"/>
              </a:spcBef>
              <a:spcAft>
                <a:spcPts val="0"/>
              </a:spcAft>
              <a:buSzPts val="1400"/>
              <a:buAutoNum type="alphaLcPeriod"/>
              <a:defRPr/>
            </a:lvl2pPr>
            <a:lvl3pPr marL="1351991" lvl="2" indent="-312961" rtl="0">
              <a:spcBef>
                <a:spcPts val="0"/>
              </a:spcBef>
              <a:spcAft>
                <a:spcPts val="0"/>
              </a:spcAft>
              <a:buSzPts val="1400"/>
              <a:buAutoNum type="romanLcPeriod"/>
              <a:defRPr/>
            </a:lvl3pPr>
            <a:lvl4pPr marL="1802654" lvl="3" indent="-312961" rtl="0">
              <a:spcBef>
                <a:spcPts val="0"/>
              </a:spcBef>
              <a:spcAft>
                <a:spcPts val="0"/>
              </a:spcAft>
              <a:buSzPts val="1400"/>
              <a:buAutoNum type="arabicPeriod"/>
              <a:defRPr/>
            </a:lvl4pPr>
            <a:lvl5pPr marL="2253317" lvl="4" indent="-312961" rtl="0">
              <a:spcBef>
                <a:spcPts val="0"/>
              </a:spcBef>
              <a:spcAft>
                <a:spcPts val="0"/>
              </a:spcAft>
              <a:buSzPts val="1400"/>
              <a:buAutoNum type="alphaLcPeriod"/>
              <a:defRPr/>
            </a:lvl5pPr>
            <a:lvl6pPr marL="2703981" lvl="5" indent="-312961" rtl="0">
              <a:spcBef>
                <a:spcPts val="0"/>
              </a:spcBef>
              <a:spcAft>
                <a:spcPts val="0"/>
              </a:spcAft>
              <a:buSzPts val="1400"/>
              <a:buAutoNum type="romanLcPeriod"/>
              <a:defRPr/>
            </a:lvl6pPr>
            <a:lvl7pPr marL="3154645" lvl="6" indent="-312961" rtl="0">
              <a:spcBef>
                <a:spcPts val="0"/>
              </a:spcBef>
              <a:spcAft>
                <a:spcPts val="0"/>
              </a:spcAft>
              <a:buSzPts val="1400"/>
              <a:buAutoNum type="arabicPeriod"/>
              <a:defRPr/>
            </a:lvl7pPr>
            <a:lvl8pPr marL="3605308" lvl="7" indent="-312961" rtl="0">
              <a:spcBef>
                <a:spcPts val="0"/>
              </a:spcBef>
              <a:spcAft>
                <a:spcPts val="0"/>
              </a:spcAft>
              <a:buSzPts val="1400"/>
              <a:buAutoNum type="alphaLcPeriod"/>
              <a:defRPr/>
            </a:lvl8pPr>
            <a:lvl9pPr marL="4055971" lvl="8" indent="-312961" rtl="0">
              <a:spcBef>
                <a:spcPts val="0"/>
              </a:spcBef>
              <a:spcAft>
                <a:spcPts val="0"/>
              </a:spcAft>
              <a:buSzPts val="1400"/>
              <a:buAutoNum type="romanLcPeriod"/>
              <a:defRPr/>
            </a:lvl9pPr>
          </a:lstStyle>
          <a:p>
            <a:endParaRPr/>
          </a:p>
        </p:txBody>
      </p:sp>
    </p:spTree>
    <p:extLst>
      <p:ext uri="{BB962C8B-B14F-4D97-AF65-F5344CB8AC3E}">
        <p14:creationId xmlns:p14="http://schemas.microsoft.com/office/powerpoint/2010/main" val="35395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C0FC1-26B7-E60A-D6E7-112A2C498EF5}"/>
              </a:ext>
            </a:extLst>
          </p:cNvPr>
          <p:cNvSpPr>
            <a:spLocks noGrp="1"/>
          </p:cNvSpPr>
          <p:nvPr>
            <p:ph type="dt" sz="half" idx="10"/>
          </p:nvPr>
        </p:nvSpPr>
        <p:spPr/>
        <p:txBody>
          <a:bodyPr/>
          <a:lstStyle>
            <a:lvl1pPr>
              <a:defRPr/>
            </a:lvl1pPr>
          </a:lstStyle>
          <a:p>
            <a:pPr>
              <a:defRPr/>
            </a:pPr>
            <a:fld id="{A28713DE-B673-4F0B-A6FF-E42B98B828C5}" type="datetimeFigureOut">
              <a:rPr lang="en-US"/>
              <a:pPr>
                <a:defRPr/>
              </a:pPr>
              <a:t>11/12/2025</a:t>
            </a:fld>
            <a:endParaRPr lang="en-US"/>
          </a:p>
        </p:txBody>
      </p:sp>
      <p:sp>
        <p:nvSpPr>
          <p:cNvPr id="5" name="Footer Placeholder 4">
            <a:extLst>
              <a:ext uri="{FF2B5EF4-FFF2-40B4-BE49-F238E27FC236}">
                <a16:creationId xmlns:a16="http://schemas.microsoft.com/office/drawing/2014/main" id="{55D00063-F6DE-BA31-8230-C953CBB5D2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014C46-96A9-F454-EC8E-87817F99B035}"/>
              </a:ext>
            </a:extLst>
          </p:cNvPr>
          <p:cNvSpPr>
            <a:spLocks noGrp="1"/>
          </p:cNvSpPr>
          <p:nvPr>
            <p:ph type="sldNum" sz="quarter" idx="12"/>
          </p:nvPr>
        </p:nvSpPr>
        <p:spPr/>
        <p:txBody>
          <a:bodyPr/>
          <a:lstStyle>
            <a:lvl1pPr>
              <a:defRPr/>
            </a:lvl1pPr>
          </a:lstStyle>
          <a:p>
            <a:pPr>
              <a:defRPr/>
            </a:pPr>
            <a:fld id="{D4E06C19-2CA1-4C6B-8C67-284C8C71E1EB}" type="slidenum">
              <a:rPr lang="en-US" altLang="en-US"/>
              <a:pPr>
                <a:defRPr/>
              </a:pPr>
              <a:t>‹#›</a:t>
            </a:fld>
            <a:endParaRPr lang="en-US" altLang="en-US"/>
          </a:p>
        </p:txBody>
      </p:sp>
    </p:spTree>
    <p:extLst>
      <p:ext uri="{BB962C8B-B14F-4D97-AF65-F5344CB8AC3E}">
        <p14:creationId xmlns:p14="http://schemas.microsoft.com/office/powerpoint/2010/main" val="314406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703"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1852">
                <a:solidFill>
                  <a:schemeClr val="tx1">
                    <a:tint val="75000"/>
                  </a:schemeClr>
                </a:solidFill>
              </a:defRPr>
            </a:lvl1pPr>
            <a:lvl2pPr marL="419247" indent="0">
              <a:buNone/>
              <a:defRPr sz="1630">
                <a:solidFill>
                  <a:schemeClr val="tx1">
                    <a:tint val="75000"/>
                  </a:schemeClr>
                </a:solidFill>
              </a:defRPr>
            </a:lvl2pPr>
            <a:lvl3pPr marL="838492" indent="0">
              <a:buNone/>
              <a:defRPr sz="1481">
                <a:solidFill>
                  <a:schemeClr val="tx1">
                    <a:tint val="75000"/>
                  </a:schemeClr>
                </a:solidFill>
              </a:defRPr>
            </a:lvl3pPr>
            <a:lvl4pPr marL="1257739" indent="0">
              <a:buNone/>
              <a:defRPr sz="1259">
                <a:solidFill>
                  <a:schemeClr val="tx1">
                    <a:tint val="75000"/>
                  </a:schemeClr>
                </a:solidFill>
              </a:defRPr>
            </a:lvl4pPr>
            <a:lvl5pPr marL="1676985" indent="0">
              <a:buNone/>
              <a:defRPr sz="1259">
                <a:solidFill>
                  <a:schemeClr val="tx1">
                    <a:tint val="75000"/>
                  </a:schemeClr>
                </a:solidFill>
              </a:defRPr>
            </a:lvl5pPr>
            <a:lvl6pPr marL="2096231" indent="0">
              <a:buNone/>
              <a:defRPr sz="1259">
                <a:solidFill>
                  <a:schemeClr val="tx1">
                    <a:tint val="75000"/>
                  </a:schemeClr>
                </a:solidFill>
              </a:defRPr>
            </a:lvl6pPr>
            <a:lvl7pPr marL="2515478" indent="0">
              <a:buNone/>
              <a:defRPr sz="1259">
                <a:solidFill>
                  <a:schemeClr val="tx1">
                    <a:tint val="75000"/>
                  </a:schemeClr>
                </a:solidFill>
              </a:defRPr>
            </a:lvl7pPr>
            <a:lvl8pPr marL="2934724" indent="0">
              <a:buNone/>
              <a:defRPr sz="1259">
                <a:solidFill>
                  <a:schemeClr val="tx1">
                    <a:tint val="75000"/>
                  </a:schemeClr>
                </a:solidFill>
              </a:defRPr>
            </a:lvl8pPr>
            <a:lvl9pPr marL="3353970" indent="0">
              <a:buNone/>
              <a:defRPr sz="125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DAAB7-BF03-3E40-9EE9-155DA0776AE6}"/>
              </a:ext>
            </a:extLst>
          </p:cNvPr>
          <p:cNvSpPr>
            <a:spLocks noGrp="1"/>
          </p:cNvSpPr>
          <p:nvPr>
            <p:ph type="dt" sz="half" idx="10"/>
          </p:nvPr>
        </p:nvSpPr>
        <p:spPr/>
        <p:txBody>
          <a:bodyPr/>
          <a:lstStyle>
            <a:lvl1pPr>
              <a:defRPr/>
            </a:lvl1pPr>
          </a:lstStyle>
          <a:p>
            <a:pPr>
              <a:defRPr/>
            </a:pPr>
            <a:fld id="{B0931312-5CED-4ABF-9B21-0A09A6F4B2E3}" type="datetimeFigureOut">
              <a:rPr lang="en-US"/>
              <a:pPr>
                <a:defRPr/>
              </a:pPr>
              <a:t>11/12/2025</a:t>
            </a:fld>
            <a:endParaRPr lang="en-US"/>
          </a:p>
        </p:txBody>
      </p:sp>
      <p:sp>
        <p:nvSpPr>
          <p:cNvPr id="5" name="Footer Placeholder 4">
            <a:extLst>
              <a:ext uri="{FF2B5EF4-FFF2-40B4-BE49-F238E27FC236}">
                <a16:creationId xmlns:a16="http://schemas.microsoft.com/office/drawing/2014/main" id="{1DCB1A24-9098-1164-1920-8B9FF925B6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052FDE-BEA8-0973-D3FC-B3EF9A50E6EF}"/>
              </a:ext>
            </a:extLst>
          </p:cNvPr>
          <p:cNvSpPr>
            <a:spLocks noGrp="1"/>
          </p:cNvSpPr>
          <p:nvPr>
            <p:ph type="sldNum" sz="quarter" idx="12"/>
          </p:nvPr>
        </p:nvSpPr>
        <p:spPr/>
        <p:txBody>
          <a:bodyPr/>
          <a:lstStyle>
            <a:lvl1pPr>
              <a:defRPr/>
            </a:lvl1pPr>
          </a:lstStyle>
          <a:p>
            <a:pPr>
              <a:defRPr/>
            </a:pPr>
            <a:fld id="{65DA8EEE-E969-4DAE-9D88-1514B032261C}" type="slidenum">
              <a:rPr lang="en-US" altLang="en-US"/>
              <a:pPr>
                <a:defRPr/>
              </a:pPr>
              <a:t>‹#›</a:t>
            </a:fld>
            <a:endParaRPr lang="en-US" altLang="en-US"/>
          </a:p>
        </p:txBody>
      </p:sp>
    </p:spTree>
    <p:extLst>
      <p:ext uri="{BB962C8B-B14F-4D97-AF65-F5344CB8AC3E}">
        <p14:creationId xmlns:p14="http://schemas.microsoft.com/office/powerpoint/2010/main" val="202902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592"/>
            </a:lvl1pPr>
            <a:lvl2pPr>
              <a:defRPr sz="2222"/>
            </a:lvl2pPr>
            <a:lvl3pPr>
              <a:defRPr sz="1852"/>
            </a:lvl3pPr>
            <a:lvl4pPr>
              <a:defRPr sz="1630"/>
            </a:lvl4pPr>
            <a:lvl5pPr>
              <a:defRPr sz="1630"/>
            </a:lvl5pPr>
            <a:lvl6pPr>
              <a:defRPr sz="1630"/>
            </a:lvl6pPr>
            <a:lvl7pPr>
              <a:defRPr sz="1630"/>
            </a:lvl7pPr>
            <a:lvl8pPr>
              <a:defRPr sz="1630"/>
            </a:lvl8pPr>
            <a:lvl9pPr>
              <a:defRPr sz="16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592"/>
            </a:lvl1pPr>
            <a:lvl2pPr>
              <a:defRPr sz="2222"/>
            </a:lvl2pPr>
            <a:lvl3pPr>
              <a:defRPr sz="1852"/>
            </a:lvl3pPr>
            <a:lvl4pPr>
              <a:defRPr sz="1630"/>
            </a:lvl4pPr>
            <a:lvl5pPr>
              <a:defRPr sz="1630"/>
            </a:lvl5pPr>
            <a:lvl6pPr>
              <a:defRPr sz="1630"/>
            </a:lvl6pPr>
            <a:lvl7pPr>
              <a:defRPr sz="1630"/>
            </a:lvl7pPr>
            <a:lvl8pPr>
              <a:defRPr sz="1630"/>
            </a:lvl8pPr>
            <a:lvl9pPr>
              <a:defRPr sz="16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14EB0F-07DC-1E49-115B-1861EA7069A6}"/>
              </a:ext>
            </a:extLst>
          </p:cNvPr>
          <p:cNvSpPr>
            <a:spLocks noGrp="1"/>
          </p:cNvSpPr>
          <p:nvPr>
            <p:ph type="dt" sz="half" idx="10"/>
          </p:nvPr>
        </p:nvSpPr>
        <p:spPr/>
        <p:txBody>
          <a:bodyPr/>
          <a:lstStyle>
            <a:lvl1pPr>
              <a:defRPr/>
            </a:lvl1pPr>
          </a:lstStyle>
          <a:p>
            <a:pPr>
              <a:defRPr/>
            </a:pPr>
            <a:fld id="{55C32CDD-834F-4979-8AC9-8F8FF28C3523}" type="datetimeFigureOut">
              <a:rPr lang="en-US"/>
              <a:pPr>
                <a:defRPr/>
              </a:pPr>
              <a:t>11/12/2025</a:t>
            </a:fld>
            <a:endParaRPr lang="en-US"/>
          </a:p>
        </p:txBody>
      </p:sp>
      <p:sp>
        <p:nvSpPr>
          <p:cNvPr id="6" name="Footer Placeholder 4">
            <a:extLst>
              <a:ext uri="{FF2B5EF4-FFF2-40B4-BE49-F238E27FC236}">
                <a16:creationId xmlns:a16="http://schemas.microsoft.com/office/drawing/2014/main" id="{5ABB794B-482F-1DC6-752A-849F5BAA32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58AB26-974E-1FB7-B3A8-EB59F74C3A63}"/>
              </a:ext>
            </a:extLst>
          </p:cNvPr>
          <p:cNvSpPr>
            <a:spLocks noGrp="1"/>
          </p:cNvSpPr>
          <p:nvPr>
            <p:ph type="sldNum" sz="quarter" idx="12"/>
          </p:nvPr>
        </p:nvSpPr>
        <p:spPr/>
        <p:txBody>
          <a:bodyPr/>
          <a:lstStyle>
            <a:lvl1pPr>
              <a:defRPr/>
            </a:lvl1pPr>
          </a:lstStyle>
          <a:p>
            <a:pPr>
              <a:defRPr/>
            </a:pPr>
            <a:fld id="{39082662-C2DA-487E-884D-0D6EB843798D}" type="slidenum">
              <a:rPr lang="en-US" altLang="en-US"/>
              <a:pPr>
                <a:defRPr/>
              </a:pPr>
              <a:t>‹#›</a:t>
            </a:fld>
            <a:endParaRPr lang="en-US" altLang="en-US"/>
          </a:p>
        </p:txBody>
      </p:sp>
    </p:spTree>
    <p:extLst>
      <p:ext uri="{BB962C8B-B14F-4D97-AF65-F5344CB8AC3E}">
        <p14:creationId xmlns:p14="http://schemas.microsoft.com/office/powerpoint/2010/main" val="399388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22" b="1"/>
            </a:lvl1pPr>
            <a:lvl2pPr marL="419247" indent="0">
              <a:buNone/>
              <a:defRPr sz="1852" b="1"/>
            </a:lvl2pPr>
            <a:lvl3pPr marL="838492" indent="0">
              <a:buNone/>
              <a:defRPr sz="1630" b="1"/>
            </a:lvl3pPr>
            <a:lvl4pPr marL="1257739" indent="0">
              <a:buNone/>
              <a:defRPr sz="1481" b="1"/>
            </a:lvl4pPr>
            <a:lvl5pPr marL="1676985" indent="0">
              <a:buNone/>
              <a:defRPr sz="1481" b="1"/>
            </a:lvl5pPr>
            <a:lvl6pPr marL="2096231" indent="0">
              <a:buNone/>
              <a:defRPr sz="1481" b="1"/>
            </a:lvl6pPr>
            <a:lvl7pPr marL="2515478" indent="0">
              <a:buNone/>
              <a:defRPr sz="1481" b="1"/>
            </a:lvl7pPr>
            <a:lvl8pPr marL="2934724" indent="0">
              <a:buNone/>
              <a:defRPr sz="1481" b="1"/>
            </a:lvl8pPr>
            <a:lvl9pPr marL="3353970" indent="0">
              <a:buNone/>
              <a:defRPr sz="1481"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22"/>
            </a:lvl1pPr>
            <a:lvl2pPr>
              <a:defRPr sz="1852"/>
            </a:lvl2pPr>
            <a:lvl3pPr>
              <a:defRPr sz="1630"/>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22" b="1"/>
            </a:lvl1pPr>
            <a:lvl2pPr marL="419247" indent="0">
              <a:buNone/>
              <a:defRPr sz="1852" b="1"/>
            </a:lvl2pPr>
            <a:lvl3pPr marL="838492" indent="0">
              <a:buNone/>
              <a:defRPr sz="1630" b="1"/>
            </a:lvl3pPr>
            <a:lvl4pPr marL="1257739" indent="0">
              <a:buNone/>
              <a:defRPr sz="1481" b="1"/>
            </a:lvl4pPr>
            <a:lvl5pPr marL="1676985" indent="0">
              <a:buNone/>
              <a:defRPr sz="1481" b="1"/>
            </a:lvl5pPr>
            <a:lvl6pPr marL="2096231" indent="0">
              <a:buNone/>
              <a:defRPr sz="1481" b="1"/>
            </a:lvl6pPr>
            <a:lvl7pPr marL="2515478" indent="0">
              <a:buNone/>
              <a:defRPr sz="1481" b="1"/>
            </a:lvl7pPr>
            <a:lvl8pPr marL="2934724" indent="0">
              <a:buNone/>
              <a:defRPr sz="1481" b="1"/>
            </a:lvl8pPr>
            <a:lvl9pPr marL="3353970" indent="0">
              <a:buNone/>
              <a:defRPr sz="1481"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222"/>
            </a:lvl1pPr>
            <a:lvl2pPr>
              <a:defRPr sz="1852"/>
            </a:lvl2pPr>
            <a:lvl3pPr>
              <a:defRPr sz="1630"/>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26557D6-76C6-2A21-65ED-93231F24BDC9}"/>
              </a:ext>
            </a:extLst>
          </p:cNvPr>
          <p:cNvSpPr>
            <a:spLocks noGrp="1"/>
          </p:cNvSpPr>
          <p:nvPr>
            <p:ph type="dt" sz="half" idx="10"/>
          </p:nvPr>
        </p:nvSpPr>
        <p:spPr/>
        <p:txBody>
          <a:bodyPr/>
          <a:lstStyle>
            <a:lvl1pPr>
              <a:defRPr/>
            </a:lvl1pPr>
          </a:lstStyle>
          <a:p>
            <a:pPr>
              <a:defRPr/>
            </a:pPr>
            <a:fld id="{5C5D00D9-063D-4A83-9DE6-3F5CC8A084C6}" type="datetimeFigureOut">
              <a:rPr lang="en-US"/>
              <a:pPr>
                <a:defRPr/>
              </a:pPr>
              <a:t>11/12/2025</a:t>
            </a:fld>
            <a:endParaRPr lang="en-US"/>
          </a:p>
        </p:txBody>
      </p:sp>
      <p:sp>
        <p:nvSpPr>
          <p:cNvPr id="8" name="Footer Placeholder 4">
            <a:extLst>
              <a:ext uri="{FF2B5EF4-FFF2-40B4-BE49-F238E27FC236}">
                <a16:creationId xmlns:a16="http://schemas.microsoft.com/office/drawing/2014/main" id="{AD01E498-A50A-A8BA-2493-FD7A62FD840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8BC435E-8517-9EEE-478C-5615B2648AFA}"/>
              </a:ext>
            </a:extLst>
          </p:cNvPr>
          <p:cNvSpPr>
            <a:spLocks noGrp="1"/>
          </p:cNvSpPr>
          <p:nvPr>
            <p:ph type="sldNum" sz="quarter" idx="12"/>
          </p:nvPr>
        </p:nvSpPr>
        <p:spPr/>
        <p:txBody>
          <a:bodyPr/>
          <a:lstStyle>
            <a:lvl1pPr>
              <a:defRPr/>
            </a:lvl1pPr>
          </a:lstStyle>
          <a:p>
            <a:pPr>
              <a:defRPr/>
            </a:pPr>
            <a:fld id="{D7236451-A49A-4610-A45D-D48E177C51B2}" type="slidenum">
              <a:rPr lang="en-US" altLang="en-US"/>
              <a:pPr>
                <a:defRPr/>
              </a:pPr>
              <a:t>‹#›</a:t>
            </a:fld>
            <a:endParaRPr lang="en-US" altLang="en-US"/>
          </a:p>
        </p:txBody>
      </p:sp>
    </p:spTree>
    <p:extLst>
      <p:ext uri="{BB962C8B-B14F-4D97-AF65-F5344CB8AC3E}">
        <p14:creationId xmlns:p14="http://schemas.microsoft.com/office/powerpoint/2010/main" val="6785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7FA30C0-E3F3-9045-018F-4B60A014FDD3}"/>
              </a:ext>
            </a:extLst>
          </p:cNvPr>
          <p:cNvSpPr>
            <a:spLocks noGrp="1"/>
          </p:cNvSpPr>
          <p:nvPr>
            <p:ph type="dt" sz="half" idx="10"/>
          </p:nvPr>
        </p:nvSpPr>
        <p:spPr/>
        <p:txBody>
          <a:bodyPr/>
          <a:lstStyle>
            <a:lvl1pPr>
              <a:defRPr/>
            </a:lvl1pPr>
          </a:lstStyle>
          <a:p>
            <a:pPr>
              <a:defRPr/>
            </a:pPr>
            <a:fld id="{3B53C639-4763-460B-9BC5-6A48455FDFC2}" type="datetimeFigureOut">
              <a:rPr lang="en-US"/>
              <a:pPr>
                <a:defRPr/>
              </a:pPr>
              <a:t>11/12/2025</a:t>
            </a:fld>
            <a:endParaRPr lang="en-US"/>
          </a:p>
        </p:txBody>
      </p:sp>
      <p:sp>
        <p:nvSpPr>
          <p:cNvPr id="4" name="Footer Placeholder 4">
            <a:extLst>
              <a:ext uri="{FF2B5EF4-FFF2-40B4-BE49-F238E27FC236}">
                <a16:creationId xmlns:a16="http://schemas.microsoft.com/office/drawing/2014/main" id="{22E44B1B-27AB-DE24-FBD1-C4CF2F30BF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709C061-4BAC-3F0A-AE16-56C890A001C7}"/>
              </a:ext>
            </a:extLst>
          </p:cNvPr>
          <p:cNvSpPr>
            <a:spLocks noGrp="1"/>
          </p:cNvSpPr>
          <p:nvPr>
            <p:ph type="sldNum" sz="quarter" idx="12"/>
          </p:nvPr>
        </p:nvSpPr>
        <p:spPr/>
        <p:txBody>
          <a:bodyPr/>
          <a:lstStyle>
            <a:lvl1pPr>
              <a:defRPr/>
            </a:lvl1pPr>
          </a:lstStyle>
          <a:p>
            <a:pPr>
              <a:defRPr/>
            </a:pPr>
            <a:fld id="{D5DB0CF8-90DA-4563-9335-505FB2544565}" type="slidenum">
              <a:rPr lang="en-US" altLang="en-US"/>
              <a:pPr>
                <a:defRPr/>
              </a:pPr>
              <a:t>‹#›</a:t>
            </a:fld>
            <a:endParaRPr lang="en-US" altLang="en-US"/>
          </a:p>
        </p:txBody>
      </p:sp>
    </p:spTree>
    <p:extLst>
      <p:ext uri="{BB962C8B-B14F-4D97-AF65-F5344CB8AC3E}">
        <p14:creationId xmlns:p14="http://schemas.microsoft.com/office/powerpoint/2010/main" val="290181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D6D842-9102-1AF5-610D-58822F8BAECE}"/>
              </a:ext>
            </a:extLst>
          </p:cNvPr>
          <p:cNvSpPr>
            <a:spLocks noGrp="1"/>
          </p:cNvSpPr>
          <p:nvPr>
            <p:ph type="dt" sz="half" idx="10"/>
          </p:nvPr>
        </p:nvSpPr>
        <p:spPr/>
        <p:txBody>
          <a:bodyPr/>
          <a:lstStyle>
            <a:lvl1pPr>
              <a:defRPr/>
            </a:lvl1pPr>
          </a:lstStyle>
          <a:p>
            <a:pPr>
              <a:defRPr/>
            </a:pPr>
            <a:fld id="{23D5C498-C7EA-4F25-A466-3B74F32FA48B}" type="datetimeFigureOut">
              <a:rPr lang="en-US"/>
              <a:pPr>
                <a:defRPr/>
              </a:pPr>
              <a:t>11/12/2025</a:t>
            </a:fld>
            <a:endParaRPr lang="en-US"/>
          </a:p>
        </p:txBody>
      </p:sp>
      <p:sp>
        <p:nvSpPr>
          <p:cNvPr id="3" name="Footer Placeholder 4">
            <a:extLst>
              <a:ext uri="{FF2B5EF4-FFF2-40B4-BE49-F238E27FC236}">
                <a16:creationId xmlns:a16="http://schemas.microsoft.com/office/drawing/2014/main" id="{A4252F6D-A8D4-3E96-B567-26FECEAA6AC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42D996F-A2ED-42C0-A252-FCE23463E464}"/>
              </a:ext>
            </a:extLst>
          </p:cNvPr>
          <p:cNvSpPr>
            <a:spLocks noGrp="1"/>
          </p:cNvSpPr>
          <p:nvPr>
            <p:ph type="sldNum" sz="quarter" idx="12"/>
          </p:nvPr>
        </p:nvSpPr>
        <p:spPr/>
        <p:txBody>
          <a:bodyPr/>
          <a:lstStyle>
            <a:lvl1pPr>
              <a:defRPr/>
            </a:lvl1pPr>
          </a:lstStyle>
          <a:p>
            <a:pPr>
              <a:defRPr/>
            </a:pPr>
            <a:fld id="{5E2CCAE4-17C5-402D-BE86-C52A6733DD1B}" type="slidenum">
              <a:rPr lang="en-US" altLang="en-US"/>
              <a:pPr>
                <a:defRPr/>
              </a:pPr>
              <a:t>‹#›</a:t>
            </a:fld>
            <a:endParaRPr lang="en-US" altLang="en-US"/>
          </a:p>
        </p:txBody>
      </p:sp>
    </p:spTree>
    <p:extLst>
      <p:ext uri="{BB962C8B-B14F-4D97-AF65-F5344CB8AC3E}">
        <p14:creationId xmlns:p14="http://schemas.microsoft.com/office/powerpoint/2010/main" val="296727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852" b="1"/>
            </a:lvl1pPr>
          </a:lstStyle>
          <a:p>
            <a:r>
              <a:rPr lang="en-US"/>
              <a:t>Click to edit Master title style</a:t>
            </a:r>
          </a:p>
        </p:txBody>
      </p:sp>
      <p:sp>
        <p:nvSpPr>
          <p:cNvPr id="3" name="Content Placeholder 2"/>
          <p:cNvSpPr>
            <a:spLocks noGrp="1"/>
          </p:cNvSpPr>
          <p:nvPr>
            <p:ph idx="1"/>
          </p:nvPr>
        </p:nvSpPr>
        <p:spPr>
          <a:xfrm>
            <a:off x="4766735" y="273053"/>
            <a:ext cx="6815667" cy="5853113"/>
          </a:xfrm>
        </p:spPr>
        <p:txBody>
          <a:bodyPr/>
          <a:lstStyle>
            <a:lvl1pPr>
              <a:defRPr sz="2963"/>
            </a:lvl1pPr>
            <a:lvl2pPr>
              <a:defRPr sz="2592"/>
            </a:lvl2pPr>
            <a:lvl3pPr>
              <a:defRPr sz="2222"/>
            </a:lvl3pPr>
            <a:lvl4pPr>
              <a:defRPr sz="1852"/>
            </a:lvl4pPr>
            <a:lvl5pPr>
              <a:defRPr sz="1852"/>
            </a:lvl5pPr>
            <a:lvl6pPr>
              <a:defRPr sz="1852"/>
            </a:lvl6pPr>
            <a:lvl7pPr>
              <a:defRPr sz="1852"/>
            </a:lvl7pPr>
            <a:lvl8pPr>
              <a:defRPr sz="1852"/>
            </a:lvl8pPr>
            <a:lvl9pPr>
              <a:defRPr sz="18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259"/>
            </a:lvl1pPr>
            <a:lvl2pPr marL="419247" indent="0">
              <a:buNone/>
              <a:defRPr sz="1111"/>
            </a:lvl2pPr>
            <a:lvl3pPr marL="838492" indent="0">
              <a:buNone/>
              <a:defRPr sz="889"/>
            </a:lvl3pPr>
            <a:lvl4pPr marL="1257739" indent="0">
              <a:buNone/>
              <a:defRPr sz="815"/>
            </a:lvl4pPr>
            <a:lvl5pPr marL="1676985" indent="0">
              <a:buNone/>
              <a:defRPr sz="815"/>
            </a:lvl5pPr>
            <a:lvl6pPr marL="2096231" indent="0">
              <a:buNone/>
              <a:defRPr sz="815"/>
            </a:lvl6pPr>
            <a:lvl7pPr marL="2515478" indent="0">
              <a:buNone/>
              <a:defRPr sz="815"/>
            </a:lvl7pPr>
            <a:lvl8pPr marL="2934724" indent="0">
              <a:buNone/>
              <a:defRPr sz="815"/>
            </a:lvl8pPr>
            <a:lvl9pPr marL="3353970" indent="0">
              <a:buNone/>
              <a:defRPr sz="815"/>
            </a:lvl9pPr>
          </a:lstStyle>
          <a:p>
            <a:pPr lvl="0"/>
            <a:r>
              <a:rPr lang="en-US"/>
              <a:t>Click to edit Master text styles</a:t>
            </a:r>
          </a:p>
        </p:txBody>
      </p:sp>
      <p:sp>
        <p:nvSpPr>
          <p:cNvPr id="5" name="Date Placeholder 3">
            <a:extLst>
              <a:ext uri="{FF2B5EF4-FFF2-40B4-BE49-F238E27FC236}">
                <a16:creationId xmlns:a16="http://schemas.microsoft.com/office/drawing/2014/main" id="{DA9C2545-3844-CA00-FA7F-2204A3030666}"/>
              </a:ext>
            </a:extLst>
          </p:cNvPr>
          <p:cNvSpPr>
            <a:spLocks noGrp="1"/>
          </p:cNvSpPr>
          <p:nvPr>
            <p:ph type="dt" sz="half" idx="10"/>
          </p:nvPr>
        </p:nvSpPr>
        <p:spPr/>
        <p:txBody>
          <a:bodyPr/>
          <a:lstStyle>
            <a:lvl1pPr>
              <a:defRPr/>
            </a:lvl1pPr>
          </a:lstStyle>
          <a:p>
            <a:pPr>
              <a:defRPr/>
            </a:pPr>
            <a:fld id="{F7C31B9E-0010-40B0-89EB-CF080F854AB2}" type="datetimeFigureOut">
              <a:rPr lang="en-US"/>
              <a:pPr>
                <a:defRPr/>
              </a:pPr>
              <a:t>11/12/2025</a:t>
            </a:fld>
            <a:endParaRPr lang="en-US"/>
          </a:p>
        </p:txBody>
      </p:sp>
      <p:sp>
        <p:nvSpPr>
          <p:cNvPr id="6" name="Footer Placeholder 4">
            <a:extLst>
              <a:ext uri="{FF2B5EF4-FFF2-40B4-BE49-F238E27FC236}">
                <a16:creationId xmlns:a16="http://schemas.microsoft.com/office/drawing/2014/main" id="{FFF62593-9BDB-4F3F-54D9-23D6C5E088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BDD087-D27F-BD40-CA4A-1989870CBD5B}"/>
              </a:ext>
            </a:extLst>
          </p:cNvPr>
          <p:cNvSpPr>
            <a:spLocks noGrp="1"/>
          </p:cNvSpPr>
          <p:nvPr>
            <p:ph type="sldNum" sz="quarter" idx="12"/>
          </p:nvPr>
        </p:nvSpPr>
        <p:spPr/>
        <p:txBody>
          <a:bodyPr/>
          <a:lstStyle>
            <a:lvl1pPr>
              <a:defRPr/>
            </a:lvl1pPr>
          </a:lstStyle>
          <a:p>
            <a:pPr>
              <a:defRPr/>
            </a:pPr>
            <a:fld id="{C4793674-7BCF-4508-A7AA-E190F8C498C7}" type="slidenum">
              <a:rPr lang="en-US" altLang="en-US"/>
              <a:pPr>
                <a:defRPr/>
              </a:pPr>
              <a:t>‹#›</a:t>
            </a:fld>
            <a:endParaRPr lang="en-US" altLang="en-US"/>
          </a:p>
        </p:txBody>
      </p:sp>
    </p:spTree>
    <p:extLst>
      <p:ext uri="{BB962C8B-B14F-4D97-AF65-F5344CB8AC3E}">
        <p14:creationId xmlns:p14="http://schemas.microsoft.com/office/powerpoint/2010/main" val="245871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852"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963"/>
            </a:lvl1pPr>
            <a:lvl2pPr marL="419247" indent="0">
              <a:buNone/>
              <a:defRPr sz="2592"/>
            </a:lvl2pPr>
            <a:lvl3pPr marL="838492" indent="0">
              <a:buNone/>
              <a:defRPr sz="2222"/>
            </a:lvl3pPr>
            <a:lvl4pPr marL="1257739" indent="0">
              <a:buNone/>
              <a:defRPr sz="1852"/>
            </a:lvl4pPr>
            <a:lvl5pPr marL="1676985" indent="0">
              <a:buNone/>
              <a:defRPr sz="1852"/>
            </a:lvl5pPr>
            <a:lvl6pPr marL="2096231" indent="0">
              <a:buNone/>
              <a:defRPr sz="1852"/>
            </a:lvl6pPr>
            <a:lvl7pPr marL="2515478" indent="0">
              <a:buNone/>
              <a:defRPr sz="1852"/>
            </a:lvl7pPr>
            <a:lvl8pPr marL="2934724" indent="0">
              <a:buNone/>
              <a:defRPr sz="1852"/>
            </a:lvl8pPr>
            <a:lvl9pPr marL="3353970" indent="0">
              <a:buNone/>
              <a:defRPr sz="1852"/>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259"/>
            </a:lvl1pPr>
            <a:lvl2pPr marL="419247" indent="0">
              <a:buNone/>
              <a:defRPr sz="1111"/>
            </a:lvl2pPr>
            <a:lvl3pPr marL="838492" indent="0">
              <a:buNone/>
              <a:defRPr sz="889"/>
            </a:lvl3pPr>
            <a:lvl4pPr marL="1257739" indent="0">
              <a:buNone/>
              <a:defRPr sz="815"/>
            </a:lvl4pPr>
            <a:lvl5pPr marL="1676985" indent="0">
              <a:buNone/>
              <a:defRPr sz="815"/>
            </a:lvl5pPr>
            <a:lvl6pPr marL="2096231" indent="0">
              <a:buNone/>
              <a:defRPr sz="815"/>
            </a:lvl6pPr>
            <a:lvl7pPr marL="2515478" indent="0">
              <a:buNone/>
              <a:defRPr sz="815"/>
            </a:lvl7pPr>
            <a:lvl8pPr marL="2934724" indent="0">
              <a:buNone/>
              <a:defRPr sz="815"/>
            </a:lvl8pPr>
            <a:lvl9pPr marL="3353970" indent="0">
              <a:buNone/>
              <a:defRPr sz="815"/>
            </a:lvl9pPr>
          </a:lstStyle>
          <a:p>
            <a:pPr lvl="0"/>
            <a:r>
              <a:rPr lang="en-US"/>
              <a:t>Click to edit Master text styles</a:t>
            </a:r>
          </a:p>
        </p:txBody>
      </p:sp>
      <p:sp>
        <p:nvSpPr>
          <p:cNvPr id="5" name="Date Placeholder 3">
            <a:extLst>
              <a:ext uri="{FF2B5EF4-FFF2-40B4-BE49-F238E27FC236}">
                <a16:creationId xmlns:a16="http://schemas.microsoft.com/office/drawing/2014/main" id="{082A0E09-5442-E658-414F-EBF0B5C492C0}"/>
              </a:ext>
            </a:extLst>
          </p:cNvPr>
          <p:cNvSpPr>
            <a:spLocks noGrp="1"/>
          </p:cNvSpPr>
          <p:nvPr>
            <p:ph type="dt" sz="half" idx="10"/>
          </p:nvPr>
        </p:nvSpPr>
        <p:spPr/>
        <p:txBody>
          <a:bodyPr/>
          <a:lstStyle>
            <a:lvl1pPr>
              <a:defRPr/>
            </a:lvl1pPr>
          </a:lstStyle>
          <a:p>
            <a:pPr>
              <a:defRPr/>
            </a:pPr>
            <a:fld id="{B88270AE-3F79-400C-AB16-432324D0A2AB}" type="datetimeFigureOut">
              <a:rPr lang="en-US"/>
              <a:pPr>
                <a:defRPr/>
              </a:pPr>
              <a:t>11/12/2025</a:t>
            </a:fld>
            <a:endParaRPr lang="en-US"/>
          </a:p>
        </p:txBody>
      </p:sp>
      <p:sp>
        <p:nvSpPr>
          <p:cNvPr id="6" name="Footer Placeholder 4">
            <a:extLst>
              <a:ext uri="{FF2B5EF4-FFF2-40B4-BE49-F238E27FC236}">
                <a16:creationId xmlns:a16="http://schemas.microsoft.com/office/drawing/2014/main" id="{9DBDF712-A78F-790E-923D-C336D7319E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6E1C46-A61F-138C-83D8-264D302075FC}"/>
              </a:ext>
            </a:extLst>
          </p:cNvPr>
          <p:cNvSpPr>
            <a:spLocks noGrp="1"/>
          </p:cNvSpPr>
          <p:nvPr>
            <p:ph type="sldNum" sz="quarter" idx="12"/>
          </p:nvPr>
        </p:nvSpPr>
        <p:spPr/>
        <p:txBody>
          <a:bodyPr/>
          <a:lstStyle>
            <a:lvl1pPr>
              <a:defRPr/>
            </a:lvl1pPr>
          </a:lstStyle>
          <a:p>
            <a:pPr>
              <a:defRPr/>
            </a:pPr>
            <a:fld id="{AA3D12EA-4FAC-4706-9129-BFDE22E8A585}" type="slidenum">
              <a:rPr lang="en-US" altLang="en-US"/>
              <a:pPr>
                <a:defRPr/>
              </a:pPr>
              <a:t>‹#›</a:t>
            </a:fld>
            <a:endParaRPr lang="en-US" altLang="en-US"/>
          </a:p>
        </p:txBody>
      </p:sp>
    </p:spTree>
    <p:extLst>
      <p:ext uri="{BB962C8B-B14F-4D97-AF65-F5344CB8AC3E}">
        <p14:creationId xmlns:p14="http://schemas.microsoft.com/office/powerpoint/2010/main" val="413581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3A11235-6723-127D-02DC-87924392DBD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3203" tIns="56601" rIns="113203" bIns="56601"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A05C219-8B85-C51B-20C6-3C7B417441A6}"/>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3203" tIns="56601" rIns="113203" bIns="566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6BA16F8-0052-FF26-E9BC-6DF9D545BF1D}"/>
              </a:ext>
            </a:extLst>
          </p:cNvPr>
          <p:cNvSpPr>
            <a:spLocks noGrp="1"/>
          </p:cNvSpPr>
          <p:nvPr>
            <p:ph type="dt" sz="half" idx="2"/>
          </p:nvPr>
        </p:nvSpPr>
        <p:spPr>
          <a:xfrm>
            <a:off x="609600" y="6356350"/>
            <a:ext cx="2844800" cy="365125"/>
          </a:xfrm>
          <a:prstGeom prst="rect">
            <a:avLst/>
          </a:prstGeom>
        </p:spPr>
        <p:txBody>
          <a:bodyPr vert="horz" lIns="113203" tIns="56601" rIns="113203" bIns="56601" rtlCol="0" anchor="ctr"/>
          <a:lstStyle>
            <a:lvl1pPr algn="l" defTabSz="838492" eaLnBrk="1" fontAlgn="auto" hangingPunct="1">
              <a:spcBef>
                <a:spcPts val="0"/>
              </a:spcBef>
              <a:spcAft>
                <a:spcPts val="0"/>
              </a:spcAft>
              <a:defRPr sz="1111">
                <a:solidFill>
                  <a:prstClr val="black">
                    <a:tint val="75000"/>
                  </a:prstClr>
                </a:solidFill>
                <a:latin typeface="Calibri"/>
              </a:defRPr>
            </a:lvl1pPr>
          </a:lstStyle>
          <a:p>
            <a:pPr>
              <a:defRPr/>
            </a:pPr>
            <a:fld id="{F49D8026-F2A3-469B-8FB6-C94890090E46}" type="datetimeFigureOut">
              <a:rPr lang="en-US"/>
              <a:pPr>
                <a:defRPr/>
              </a:pPr>
              <a:t>11/12/2025</a:t>
            </a:fld>
            <a:endParaRPr lang="en-US"/>
          </a:p>
        </p:txBody>
      </p:sp>
      <p:sp>
        <p:nvSpPr>
          <p:cNvPr id="5" name="Footer Placeholder 4">
            <a:extLst>
              <a:ext uri="{FF2B5EF4-FFF2-40B4-BE49-F238E27FC236}">
                <a16:creationId xmlns:a16="http://schemas.microsoft.com/office/drawing/2014/main" id="{54752F85-60A4-C7B1-1F2E-1A4EED015B92}"/>
              </a:ext>
            </a:extLst>
          </p:cNvPr>
          <p:cNvSpPr>
            <a:spLocks noGrp="1"/>
          </p:cNvSpPr>
          <p:nvPr>
            <p:ph type="ftr" sz="quarter" idx="3"/>
          </p:nvPr>
        </p:nvSpPr>
        <p:spPr>
          <a:xfrm>
            <a:off x="4165600" y="6356350"/>
            <a:ext cx="3860800" cy="365125"/>
          </a:xfrm>
          <a:prstGeom prst="rect">
            <a:avLst/>
          </a:prstGeom>
        </p:spPr>
        <p:txBody>
          <a:bodyPr vert="horz" lIns="113203" tIns="56601" rIns="113203" bIns="56601" rtlCol="0" anchor="ctr"/>
          <a:lstStyle>
            <a:lvl1pPr algn="ctr" defTabSz="838492" eaLnBrk="1" fontAlgn="auto" hangingPunct="1">
              <a:spcBef>
                <a:spcPts val="0"/>
              </a:spcBef>
              <a:spcAft>
                <a:spcPts val="0"/>
              </a:spcAft>
              <a:defRPr sz="1111">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D3B7AC25-1544-FA22-47DF-F535918035D9}"/>
              </a:ext>
            </a:extLst>
          </p:cNvPr>
          <p:cNvSpPr>
            <a:spLocks noGrp="1"/>
          </p:cNvSpPr>
          <p:nvPr>
            <p:ph type="sldNum" sz="quarter" idx="4"/>
          </p:nvPr>
        </p:nvSpPr>
        <p:spPr>
          <a:xfrm>
            <a:off x="8737600" y="6356350"/>
            <a:ext cx="2844800" cy="365125"/>
          </a:xfrm>
          <a:prstGeom prst="rect">
            <a:avLst/>
          </a:prstGeom>
        </p:spPr>
        <p:txBody>
          <a:bodyPr vert="horz" wrap="square" lIns="113203" tIns="56601" rIns="113203" bIns="56601" numCol="1" anchor="ctr" anchorCtr="0" compatLnSpc="1">
            <a:prstTxWarp prst="textNoShape">
              <a:avLst/>
            </a:prstTxWarp>
          </a:bodyPr>
          <a:lstStyle>
            <a:lvl1pPr algn="r" defTabSz="838200" eaLnBrk="1" hangingPunct="1">
              <a:defRPr sz="1100" smtClean="0">
                <a:solidFill>
                  <a:srgbClr val="898989"/>
                </a:solidFill>
                <a:latin typeface="Calibri" panose="020F0502020204030204" pitchFamily="34" charset="0"/>
              </a:defRPr>
            </a:lvl1pPr>
          </a:lstStyle>
          <a:p>
            <a:pPr>
              <a:defRPr/>
            </a:pPr>
            <a:fld id="{965F4BA7-B7AE-4483-8C6D-666F4ED7F918}" type="slidenum">
              <a:rPr lang="en-US" altLang="en-US"/>
              <a:pPr>
                <a:defRPr/>
              </a:pPr>
              <a:t>‹#›</a:t>
            </a:fld>
            <a:endParaRPr lang="en-US" altLang="en-US"/>
          </a:p>
        </p:txBody>
      </p:sp>
    </p:spTree>
    <p:extLst>
      <p:ext uri="{BB962C8B-B14F-4D97-AF65-F5344CB8AC3E}">
        <p14:creationId xmlns:p14="http://schemas.microsoft.com/office/powerpoint/2010/main" val="117291192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defTabSz="838200" rtl="0" eaLnBrk="0" fontAlgn="base" hangingPunct="0">
        <a:spcBef>
          <a:spcPct val="0"/>
        </a:spcBef>
        <a:spcAft>
          <a:spcPct val="0"/>
        </a:spcAft>
        <a:defRPr sz="4000" kern="1200">
          <a:solidFill>
            <a:schemeClr val="tx1"/>
          </a:solidFill>
          <a:latin typeface="+mj-lt"/>
          <a:ea typeface="+mj-ea"/>
          <a:cs typeface="+mj-cs"/>
        </a:defRPr>
      </a:lvl1pPr>
      <a:lvl2pPr algn="ctr" defTabSz="838200" rtl="0" eaLnBrk="0" fontAlgn="base" hangingPunct="0">
        <a:spcBef>
          <a:spcPct val="0"/>
        </a:spcBef>
        <a:spcAft>
          <a:spcPct val="0"/>
        </a:spcAft>
        <a:defRPr sz="4000">
          <a:solidFill>
            <a:schemeClr val="tx1"/>
          </a:solidFill>
          <a:latin typeface="Calibri" panose="020F0502020204030204" pitchFamily="34" charset="0"/>
        </a:defRPr>
      </a:lvl2pPr>
      <a:lvl3pPr algn="ctr" defTabSz="838200" rtl="0" eaLnBrk="0" fontAlgn="base" hangingPunct="0">
        <a:spcBef>
          <a:spcPct val="0"/>
        </a:spcBef>
        <a:spcAft>
          <a:spcPct val="0"/>
        </a:spcAft>
        <a:defRPr sz="4000">
          <a:solidFill>
            <a:schemeClr val="tx1"/>
          </a:solidFill>
          <a:latin typeface="Calibri" panose="020F0502020204030204" pitchFamily="34" charset="0"/>
        </a:defRPr>
      </a:lvl3pPr>
      <a:lvl4pPr algn="ctr" defTabSz="838200" rtl="0" eaLnBrk="0" fontAlgn="base" hangingPunct="0">
        <a:spcBef>
          <a:spcPct val="0"/>
        </a:spcBef>
        <a:spcAft>
          <a:spcPct val="0"/>
        </a:spcAft>
        <a:defRPr sz="4000">
          <a:solidFill>
            <a:schemeClr val="tx1"/>
          </a:solidFill>
          <a:latin typeface="Calibri" panose="020F0502020204030204" pitchFamily="34" charset="0"/>
        </a:defRPr>
      </a:lvl4pPr>
      <a:lvl5pPr algn="ctr" defTabSz="838200" rtl="0" eaLnBrk="0" fontAlgn="base" hangingPunct="0">
        <a:spcBef>
          <a:spcPct val="0"/>
        </a:spcBef>
        <a:spcAft>
          <a:spcPct val="0"/>
        </a:spcAft>
        <a:defRPr sz="4000">
          <a:solidFill>
            <a:schemeClr val="tx1"/>
          </a:solidFill>
          <a:latin typeface="Calibri" panose="020F0502020204030204" pitchFamily="34" charset="0"/>
        </a:defRPr>
      </a:lvl5pPr>
      <a:lvl6pPr marL="457200" algn="ctr" defTabSz="838200" rtl="0" fontAlgn="base">
        <a:spcBef>
          <a:spcPct val="0"/>
        </a:spcBef>
        <a:spcAft>
          <a:spcPct val="0"/>
        </a:spcAft>
        <a:defRPr sz="4000">
          <a:solidFill>
            <a:schemeClr val="tx1"/>
          </a:solidFill>
          <a:latin typeface="Calibri" panose="020F0502020204030204" pitchFamily="34" charset="0"/>
        </a:defRPr>
      </a:lvl6pPr>
      <a:lvl7pPr marL="914400" algn="ctr" defTabSz="838200" rtl="0" fontAlgn="base">
        <a:spcBef>
          <a:spcPct val="0"/>
        </a:spcBef>
        <a:spcAft>
          <a:spcPct val="0"/>
        </a:spcAft>
        <a:defRPr sz="4000">
          <a:solidFill>
            <a:schemeClr val="tx1"/>
          </a:solidFill>
          <a:latin typeface="Calibri" panose="020F0502020204030204" pitchFamily="34" charset="0"/>
        </a:defRPr>
      </a:lvl7pPr>
      <a:lvl8pPr marL="1371600" algn="ctr" defTabSz="838200" rtl="0" fontAlgn="base">
        <a:spcBef>
          <a:spcPct val="0"/>
        </a:spcBef>
        <a:spcAft>
          <a:spcPct val="0"/>
        </a:spcAft>
        <a:defRPr sz="4000">
          <a:solidFill>
            <a:schemeClr val="tx1"/>
          </a:solidFill>
          <a:latin typeface="Calibri" panose="020F0502020204030204" pitchFamily="34" charset="0"/>
        </a:defRPr>
      </a:lvl8pPr>
      <a:lvl9pPr marL="1828800" algn="ctr" defTabSz="838200" rtl="0" fontAlgn="base">
        <a:spcBef>
          <a:spcPct val="0"/>
        </a:spcBef>
        <a:spcAft>
          <a:spcPct val="0"/>
        </a:spcAft>
        <a:defRPr sz="4000">
          <a:solidFill>
            <a:schemeClr val="tx1"/>
          </a:solidFill>
          <a:latin typeface="Calibri" panose="020F0502020204030204" pitchFamily="34" charset="0"/>
        </a:defRPr>
      </a:lvl9pPr>
    </p:titleStyle>
    <p:bodyStyle>
      <a:lvl1pPr marL="314325" indent="-314325" algn="l" defTabSz="838200"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1038" indent="-261938" algn="l" defTabSz="838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47750" indent="-209550" algn="l" defTabSz="8382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66850" indent="-209550" algn="l" defTabSz="838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85950" indent="-209550" algn="l" defTabSz="838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05855" indent="-209623" algn="l" defTabSz="838492" rtl="0" eaLnBrk="1" latinLnBrk="0" hangingPunct="1">
        <a:spcBef>
          <a:spcPct val="20000"/>
        </a:spcBef>
        <a:buFont typeface="Arial" pitchFamily="34" charset="0"/>
        <a:buChar char="•"/>
        <a:defRPr sz="1852" kern="1200">
          <a:solidFill>
            <a:schemeClr val="tx1"/>
          </a:solidFill>
          <a:latin typeface="+mn-lt"/>
          <a:ea typeface="+mn-ea"/>
          <a:cs typeface="+mn-cs"/>
        </a:defRPr>
      </a:lvl6pPr>
      <a:lvl7pPr marL="2725100" indent="-209623" algn="l" defTabSz="838492" rtl="0" eaLnBrk="1" latinLnBrk="0" hangingPunct="1">
        <a:spcBef>
          <a:spcPct val="20000"/>
        </a:spcBef>
        <a:buFont typeface="Arial" pitchFamily="34" charset="0"/>
        <a:buChar char="•"/>
        <a:defRPr sz="1852" kern="1200">
          <a:solidFill>
            <a:schemeClr val="tx1"/>
          </a:solidFill>
          <a:latin typeface="+mn-lt"/>
          <a:ea typeface="+mn-ea"/>
          <a:cs typeface="+mn-cs"/>
        </a:defRPr>
      </a:lvl7pPr>
      <a:lvl8pPr marL="3144347" indent="-209623" algn="l" defTabSz="838492" rtl="0" eaLnBrk="1" latinLnBrk="0" hangingPunct="1">
        <a:spcBef>
          <a:spcPct val="20000"/>
        </a:spcBef>
        <a:buFont typeface="Arial" pitchFamily="34" charset="0"/>
        <a:buChar char="•"/>
        <a:defRPr sz="1852" kern="1200">
          <a:solidFill>
            <a:schemeClr val="tx1"/>
          </a:solidFill>
          <a:latin typeface="+mn-lt"/>
          <a:ea typeface="+mn-ea"/>
          <a:cs typeface="+mn-cs"/>
        </a:defRPr>
      </a:lvl8pPr>
      <a:lvl9pPr marL="3563594" indent="-209623" algn="l" defTabSz="838492" rtl="0" eaLnBrk="1" latinLnBrk="0" hangingPunct="1">
        <a:spcBef>
          <a:spcPct val="20000"/>
        </a:spcBef>
        <a:buFont typeface="Arial" pitchFamily="34" charset="0"/>
        <a:buChar char="•"/>
        <a:defRPr sz="1852" kern="1200">
          <a:solidFill>
            <a:schemeClr val="tx1"/>
          </a:solidFill>
          <a:latin typeface="+mn-lt"/>
          <a:ea typeface="+mn-ea"/>
          <a:cs typeface="+mn-cs"/>
        </a:defRPr>
      </a:lvl9pPr>
    </p:bodyStyle>
    <p:otherStyle>
      <a:defPPr>
        <a:defRPr lang="en-US"/>
      </a:defPPr>
      <a:lvl1pPr marL="0" algn="l" defTabSz="838492" rtl="0" eaLnBrk="1" latinLnBrk="0" hangingPunct="1">
        <a:defRPr sz="1630" kern="1200">
          <a:solidFill>
            <a:schemeClr val="tx1"/>
          </a:solidFill>
          <a:latin typeface="+mn-lt"/>
          <a:ea typeface="+mn-ea"/>
          <a:cs typeface="+mn-cs"/>
        </a:defRPr>
      </a:lvl1pPr>
      <a:lvl2pPr marL="419247" algn="l" defTabSz="838492" rtl="0" eaLnBrk="1" latinLnBrk="0" hangingPunct="1">
        <a:defRPr sz="1630" kern="1200">
          <a:solidFill>
            <a:schemeClr val="tx1"/>
          </a:solidFill>
          <a:latin typeface="+mn-lt"/>
          <a:ea typeface="+mn-ea"/>
          <a:cs typeface="+mn-cs"/>
        </a:defRPr>
      </a:lvl2pPr>
      <a:lvl3pPr marL="838492" algn="l" defTabSz="838492" rtl="0" eaLnBrk="1" latinLnBrk="0" hangingPunct="1">
        <a:defRPr sz="1630" kern="1200">
          <a:solidFill>
            <a:schemeClr val="tx1"/>
          </a:solidFill>
          <a:latin typeface="+mn-lt"/>
          <a:ea typeface="+mn-ea"/>
          <a:cs typeface="+mn-cs"/>
        </a:defRPr>
      </a:lvl3pPr>
      <a:lvl4pPr marL="1257739" algn="l" defTabSz="838492" rtl="0" eaLnBrk="1" latinLnBrk="0" hangingPunct="1">
        <a:defRPr sz="1630" kern="1200">
          <a:solidFill>
            <a:schemeClr val="tx1"/>
          </a:solidFill>
          <a:latin typeface="+mn-lt"/>
          <a:ea typeface="+mn-ea"/>
          <a:cs typeface="+mn-cs"/>
        </a:defRPr>
      </a:lvl4pPr>
      <a:lvl5pPr marL="1676985" algn="l" defTabSz="838492" rtl="0" eaLnBrk="1" latinLnBrk="0" hangingPunct="1">
        <a:defRPr sz="1630" kern="1200">
          <a:solidFill>
            <a:schemeClr val="tx1"/>
          </a:solidFill>
          <a:latin typeface="+mn-lt"/>
          <a:ea typeface="+mn-ea"/>
          <a:cs typeface="+mn-cs"/>
        </a:defRPr>
      </a:lvl5pPr>
      <a:lvl6pPr marL="2096231" algn="l" defTabSz="838492" rtl="0" eaLnBrk="1" latinLnBrk="0" hangingPunct="1">
        <a:defRPr sz="1630" kern="1200">
          <a:solidFill>
            <a:schemeClr val="tx1"/>
          </a:solidFill>
          <a:latin typeface="+mn-lt"/>
          <a:ea typeface="+mn-ea"/>
          <a:cs typeface="+mn-cs"/>
        </a:defRPr>
      </a:lvl6pPr>
      <a:lvl7pPr marL="2515478" algn="l" defTabSz="838492" rtl="0" eaLnBrk="1" latinLnBrk="0" hangingPunct="1">
        <a:defRPr sz="1630" kern="1200">
          <a:solidFill>
            <a:schemeClr val="tx1"/>
          </a:solidFill>
          <a:latin typeface="+mn-lt"/>
          <a:ea typeface="+mn-ea"/>
          <a:cs typeface="+mn-cs"/>
        </a:defRPr>
      </a:lvl7pPr>
      <a:lvl8pPr marL="2934724" algn="l" defTabSz="838492" rtl="0" eaLnBrk="1" latinLnBrk="0" hangingPunct="1">
        <a:defRPr sz="1630" kern="1200">
          <a:solidFill>
            <a:schemeClr val="tx1"/>
          </a:solidFill>
          <a:latin typeface="+mn-lt"/>
          <a:ea typeface="+mn-ea"/>
          <a:cs typeface="+mn-cs"/>
        </a:defRPr>
      </a:lvl8pPr>
      <a:lvl9pPr marL="3353970" algn="l" defTabSz="838492" rtl="0" eaLnBrk="1" latinLnBrk="0" hangingPunct="1">
        <a:defRPr sz="16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2FA77C2A-3DB8-7B4F-8C29-B17C31039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208" t="28645" r="27379" b="28384"/>
          <a:stretch>
            <a:fillRect/>
          </a:stretch>
        </p:blipFill>
        <p:spPr bwMode="auto">
          <a:xfrm>
            <a:off x="387350" y="457200"/>
            <a:ext cx="114173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D1466D2A-9662-A5D5-0C13-4C1139D14AE2}"/>
              </a:ext>
            </a:extLst>
          </p:cNvPr>
          <p:cNvPicPr>
            <a:picLocks noChangeAspect="1"/>
          </p:cNvPicPr>
          <p:nvPr/>
        </p:nvPicPr>
        <p:blipFill>
          <a:blip r:embed="rId2">
            <a:extLst>
              <a:ext uri="{28A0092B-C50C-407E-A947-70E740481C1C}">
                <a14:useLocalDpi xmlns:a14="http://schemas.microsoft.com/office/drawing/2010/main" val="0"/>
              </a:ext>
            </a:extLst>
          </a:blip>
          <a:srcRect l="3880" t="5858" b="63635"/>
          <a:stretch>
            <a:fillRect/>
          </a:stretch>
        </p:blipFill>
        <p:spPr bwMode="auto">
          <a:xfrm>
            <a:off x="1824038" y="147638"/>
            <a:ext cx="843915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1" name="Group 6">
            <a:extLst>
              <a:ext uri="{FF2B5EF4-FFF2-40B4-BE49-F238E27FC236}">
                <a16:creationId xmlns:a16="http://schemas.microsoft.com/office/drawing/2014/main" id="{CF6626F6-A3FE-7CF3-A02C-B0643E72E5B6}"/>
              </a:ext>
            </a:extLst>
          </p:cNvPr>
          <p:cNvGrpSpPr>
            <a:grpSpLocks/>
          </p:cNvGrpSpPr>
          <p:nvPr/>
        </p:nvGrpSpPr>
        <p:grpSpPr bwMode="auto">
          <a:xfrm>
            <a:off x="1284288" y="230188"/>
            <a:ext cx="1970087" cy="696912"/>
            <a:chOff x="63500" y="1429216"/>
            <a:chExt cx="1970813" cy="705889"/>
          </a:xfrm>
        </p:grpSpPr>
        <p:sp>
          <p:nvSpPr>
            <p:cNvPr id="8" name="Rounded Rectangle 7">
              <a:extLst>
                <a:ext uri="{FF2B5EF4-FFF2-40B4-BE49-F238E27FC236}">
                  <a16:creationId xmlns:a16="http://schemas.microsoft.com/office/drawing/2014/main" id="{D278886F-7B55-0A54-1186-8450FFF8DC72}"/>
                </a:ext>
              </a:extLst>
            </p:cNvPr>
            <p:cNvSpPr/>
            <p:nvPr/>
          </p:nvSpPr>
          <p:spPr>
            <a:xfrm>
              <a:off x="384293" y="1429216"/>
              <a:ext cx="1650020"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Rounded" charset="0"/>
                  <a:ea typeface="+mn-ea"/>
                  <a:cs typeface="Arial-Rounded" charset="0"/>
                </a:rPr>
                <a:t>Đọc</a:t>
              </a:r>
            </a:p>
          </p:txBody>
        </p:sp>
        <p:sp>
          <p:nvSpPr>
            <p:cNvPr id="10" name="Oval 9">
              <a:extLst>
                <a:ext uri="{FF2B5EF4-FFF2-40B4-BE49-F238E27FC236}">
                  <a16:creationId xmlns:a16="http://schemas.microsoft.com/office/drawing/2014/main" id="{DBDE9406-39B6-4F0F-1B89-60F694951942}"/>
                </a:ext>
              </a:extLst>
            </p:cNvPr>
            <p:cNvSpPr/>
            <p:nvPr/>
          </p:nvSpPr>
          <p:spPr>
            <a:xfrm>
              <a:off x="63500" y="1458159"/>
              <a:ext cx="641586" cy="6415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3259" b="0" i="0" u="none" strike="noStrike" kern="1200" cap="none" spc="0" normalizeH="0" baseline="0" noProof="0">
                  <a:ln>
                    <a:noFill/>
                  </a:ln>
                  <a:solidFill>
                    <a:prstClr val="black"/>
                  </a:solidFill>
                  <a:effectLst/>
                  <a:uLnTx/>
                  <a:uFillTx/>
                  <a:latin typeface="Arial Rounded MT Bold" pitchFamily="34" charset="0"/>
                  <a:ea typeface="Arial-Rounded" pitchFamily="34" charset="0"/>
                  <a:cs typeface="Arial-Rounded" pitchFamily="34" charset="0"/>
                </a:rPr>
                <a:t>5</a:t>
              </a:r>
            </a:p>
          </p:txBody>
        </p:sp>
      </p:grpSp>
      <p:sp>
        <p:nvSpPr>
          <p:cNvPr id="58372" name="Title 1">
            <a:extLst>
              <a:ext uri="{FF2B5EF4-FFF2-40B4-BE49-F238E27FC236}">
                <a16:creationId xmlns:a16="http://schemas.microsoft.com/office/drawing/2014/main" id="{33A2AFA5-E343-74C2-DCEE-747DE731625B}"/>
              </a:ext>
            </a:extLst>
          </p:cNvPr>
          <p:cNvSpPr txBox="1">
            <a:spLocks noChangeArrowheads="1"/>
          </p:cNvSpPr>
          <p:nvPr/>
        </p:nvSpPr>
        <p:spPr bwMode="auto">
          <a:xfrm>
            <a:off x="1071563" y="4195763"/>
            <a:ext cx="100488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25" tIns="33813" rIns="67625" bIns="33813"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676275" rtl="0" eaLnBrk="1" fontAlgn="base" latinLnBrk="0" hangingPunct="1">
              <a:lnSpc>
                <a:spcPct val="9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Rounded" charset="0"/>
                <a:ea typeface="+mn-ea"/>
                <a:cs typeface="Arial-Rounded" charset="0"/>
              </a:rPr>
              <a:t>	</a:t>
            </a:r>
            <a:r>
              <a:rPr kumimoji="0" lang="en-US" altLang="en-US" sz="3200" b="0" i="0" u="none" strike="noStrike" kern="1200" cap="none" spc="0" normalizeH="0" baseline="0" noProof="0">
                <a:ln>
                  <a:noFill/>
                </a:ln>
                <a:solidFill>
                  <a:srgbClr val="000000"/>
                </a:solidFill>
                <a:effectLst/>
                <a:uLnTx/>
                <a:uFillTx/>
                <a:latin typeface="HP-211" panose="020B0803050302020204" pitchFamily="34" charset="0"/>
                <a:ea typeface="+mn-ea"/>
                <a:cs typeface="Arial-Rounded" charset="0"/>
              </a:rPr>
              <a:t>Bà đã nghỉ hưu. Ngày ngày, bà đi chợ, nấu ăn và chăm lo cho con cháu. Mỗi lần đưa bé đi dạo, bà hay kể về ngày xưa. Lời bà dịu êm.</a:t>
            </a:r>
          </a:p>
        </p:txBody>
      </p:sp>
      <p:cxnSp>
        <p:nvCxnSpPr>
          <p:cNvPr id="32" name="Straight Connector 31">
            <a:extLst>
              <a:ext uri="{FF2B5EF4-FFF2-40B4-BE49-F238E27FC236}">
                <a16:creationId xmlns:a16="http://schemas.microsoft.com/office/drawing/2014/main" id="{EBFA8DD5-0CB2-C338-D30C-42B499E6FE53}"/>
              </a:ext>
            </a:extLst>
          </p:cNvPr>
          <p:cNvCxnSpPr/>
          <p:nvPr/>
        </p:nvCxnSpPr>
        <p:spPr>
          <a:xfrm>
            <a:off x="4343400" y="4800600"/>
            <a:ext cx="6302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7AD105B-329F-E811-C2C0-478AF6406D50}"/>
              </a:ext>
            </a:extLst>
          </p:cNvPr>
          <p:cNvCxnSpPr/>
          <p:nvPr/>
        </p:nvCxnSpPr>
        <p:spPr>
          <a:xfrm flipH="1">
            <a:off x="7296150" y="4835525"/>
            <a:ext cx="73025" cy="412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57F6CE3-20B2-1706-F8F2-1A7B24356FBA}"/>
              </a:ext>
            </a:extLst>
          </p:cNvPr>
          <p:cNvSpPr/>
          <p:nvPr/>
        </p:nvSpPr>
        <p:spPr>
          <a:xfrm>
            <a:off x="1533525" y="4160838"/>
            <a:ext cx="392113" cy="2809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2074"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1</a:t>
            </a:r>
          </a:p>
        </p:txBody>
      </p:sp>
      <p:sp>
        <p:nvSpPr>
          <p:cNvPr id="13" name="Oval 12">
            <a:extLst>
              <a:ext uri="{FF2B5EF4-FFF2-40B4-BE49-F238E27FC236}">
                <a16:creationId xmlns:a16="http://schemas.microsoft.com/office/drawing/2014/main" id="{F762111E-955F-2F94-6AEB-E11B6A256E80}"/>
              </a:ext>
            </a:extLst>
          </p:cNvPr>
          <p:cNvSpPr/>
          <p:nvPr/>
        </p:nvSpPr>
        <p:spPr>
          <a:xfrm>
            <a:off x="4902200" y="4189413"/>
            <a:ext cx="390525" cy="2809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2074"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2</a:t>
            </a:r>
          </a:p>
        </p:txBody>
      </p:sp>
      <p:cxnSp>
        <p:nvCxnSpPr>
          <p:cNvPr id="14" name="Straight Connector 13">
            <a:extLst>
              <a:ext uri="{FF2B5EF4-FFF2-40B4-BE49-F238E27FC236}">
                <a16:creationId xmlns:a16="http://schemas.microsoft.com/office/drawing/2014/main" id="{2BCD19F8-F6A4-540A-477B-5662ED7C3D81}"/>
              </a:ext>
            </a:extLst>
          </p:cNvPr>
          <p:cNvCxnSpPr/>
          <p:nvPr/>
        </p:nvCxnSpPr>
        <p:spPr>
          <a:xfrm flipH="1">
            <a:off x="5186363" y="4371975"/>
            <a:ext cx="79375" cy="412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2231D5-7E46-4AF5-3EF4-07105D0488A3}"/>
              </a:ext>
            </a:extLst>
          </p:cNvPr>
          <p:cNvCxnSpPr/>
          <p:nvPr/>
        </p:nvCxnSpPr>
        <p:spPr>
          <a:xfrm flipH="1">
            <a:off x="7086600" y="5248275"/>
            <a:ext cx="65088" cy="452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97674A9-3CA8-BEA7-5EC6-FEE975146FFE}"/>
              </a:ext>
            </a:extLst>
          </p:cNvPr>
          <p:cNvSpPr/>
          <p:nvPr/>
        </p:nvSpPr>
        <p:spPr>
          <a:xfrm>
            <a:off x="7050088" y="4695825"/>
            <a:ext cx="390525" cy="280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2074"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3</a:t>
            </a:r>
          </a:p>
        </p:txBody>
      </p:sp>
      <p:cxnSp>
        <p:nvCxnSpPr>
          <p:cNvPr id="19" name="Straight Connector 18">
            <a:extLst>
              <a:ext uri="{FF2B5EF4-FFF2-40B4-BE49-F238E27FC236}">
                <a16:creationId xmlns:a16="http://schemas.microsoft.com/office/drawing/2014/main" id="{2D28DFD2-910A-BBEB-5A6B-299806382E48}"/>
              </a:ext>
            </a:extLst>
          </p:cNvPr>
          <p:cNvCxnSpPr/>
          <p:nvPr/>
        </p:nvCxnSpPr>
        <p:spPr>
          <a:xfrm flipH="1">
            <a:off x="10156825" y="5248275"/>
            <a:ext cx="106363" cy="4524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E6BC573-1A19-76B0-7081-F4F18917357F}"/>
              </a:ext>
            </a:extLst>
          </p:cNvPr>
          <p:cNvSpPr/>
          <p:nvPr/>
        </p:nvSpPr>
        <p:spPr>
          <a:xfrm>
            <a:off x="6851650" y="5208588"/>
            <a:ext cx="392113" cy="27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2074"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4</a:t>
            </a:r>
          </a:p>
        </p:txBody>
      </p:sp>
      <p:cxnSp>
        <p:nvCxnSpPr>
          <p:cNvPr id="18" name="Straight Connector 17">
            <a:extLst>
              <a:ext uri="{FF2B5EF4-FFF2-40B4-BE49-F238E27FC236}">
                <a16:creationId xmlns:a16="http://schemas.microsoft.com/office/drawing/2014/main" id="{55527160-5B6E-BCE7-0CD2-231A566F969D}"/>
              </a:ext>
            </a:extLst>
          </p:cNvPr>
          <p:cNvCxnSpPr/>
          <p:nvPr/>
        </p:nvCxnSpPr>
        <p:spPr>
          <a:xfrm>
            <a:off x="8534400" y="5721350"/>
            <a:ext cx="6048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2F96B282-BD93-A165-528F-525FBCDA0789}"/>
              </a:ext>
            </a:extLst>
          </p:cNvPr>
          <p:cNvSpPr txBox="1">
            <a:spLocks/>
          </p:cNvSpPr>
          <p:nvPr/>
        </p:nvSpPr>
        <p:spPr bwMode="auto">
          <a:xfrm>
            <a:off x="1295400" y="1504950"/>
            <a:ext cx="10134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625" tIns="33813" rIns="67625" bIns="33813" anchor="ctr"/>
          <a:lstStyle>
            <a:lvl1pPr defTabSz="676275">
              <a:defRPr>
                <a:solidFill>
                  <a:schemeClr val="tx1"/>
                </a:solidFill>
                <a:latin typeface="Arial" panose="020B0604020202020204" pitchFamily="34" charset="0"/>
              </a:defRPr>
            </a:lvl1pPr>
            <a:lvl2pPr marL="742950" indent="-285750" defTabSz="676275">
              <a:defRPr>
                <a:solidFill>
                  <a:schemeClr val="tx1"/>
                </a:solidFill>
                <a:latin typeface="Arial" panose="020B0604020202020204" pitchFamily="34" charset="0"/>
              </a:defRPr>
            </a:lvl2pPr>
            <a:lvl3pPr marL="1143000" indent="-228600" defTabSz="676275">
              <a:defRPr>
                <a:solidFill>
                  <a:schemeClr val="tx1"/>
                </a:solidFill>
                <a:latin typeface="Arial" panose="020B0604020202020204" pitchFamily="34" charset="0"/>
              </a:defRPr>
            </a:lvl3pPr>
            <a:lvl4pPr marL="1600200" indent="-228600" defTabSz="676275">
              <a:defRPr>
                <a:solidFill>
                  <a:schemeClr val="tx1"/>
                </a:solidFill>
                <a:latin typeface="Arial" panose="020B0604020202020204" pitchFamily="34" charset="0"/>
              </a:defRPr>
            </a:lvl4pPr>
            <a:lvl5pPr marL="2057400" indent="-228600" defTabSz="676275">
              <a:defRPr>
                <a:solidFill>
                  <a:schemeClr val="tx1"/>
                </a:solidFill>
                <a:latin typeface="Arial" panose="020B0604020202020204" pitchFamily="34" charset="0"/>
              </a:defRPr>
            </a:lvl5pPr>
            <a:lvl6pPr marL="2514600" indent="-228600" defTabSz="676275" eaLnBrk="0" fontAlgn="base" hangingPunct="0">
              <a:spcBef>
                <a:spcPct val="0"/>
              </a:spcBef>
              <a:spcAft>
                <a:spcPct val="0"/>
              </a:spcAft>
              <a:defRPr>
                <a:solidFill>
                  <a:schemeClr val="tx1"/>
                </a:solidFill>
                <a:latin typeface="Arial" panose="020B0604020202020204" pitchFamily="34" charset="0"/>
              </a:defRPr>
            </a:lvl6pPr>
            <a:lvl7pPr marL="2971800" indent="-228600" defTabSz="676275" eaLnBrk="0" fontAlgn="base" hangingPunct="0">
              <a:spcBef>
                <a:spcPct val="0"/>
              </a:spcBef>
              <a:spcAft>
                <a:spcPct val="0"/>
              </a:spcAft>
              <a:defRPr>
                <a:solidFill>
                  <a:schemeClr val="tx1"/>
                </a:solidFill>
                <a:latin typeface="Arial" panose="020B0604020202020204" pitchFamily="34" charset="0"/>
              </a:defRPr>
            </a:lvl7pPr>
            <a:lvl8pPr marL="3429000" indent="-228600" defTabSz="676275" eaLnBrk="0" fontAlgn="base" hangingPunct="0">
              <a:spcBef>
                <a:spcPct val="0"/>
              </a:spcBef>
              <a:spcAft>
                <a:spcPct val="0"/>
              </a:spcAft>
              <a:defRPr>
                <a:solidFill>
                  <a:schemeClr val="tx1"/>
                </a:solidFill>
                <a:latin typeface="Arial" panose="020B0604020202020204" pitchFamily="34" charset="0"/>
              </a:defRPr>
            </a:lvl8pPr>
            <a:lvl9pPr marL="3886200" indent="-228600" defTabSz="6762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676275"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Rounded" charset="0"/>
                <a:ea typeface="+mn-ea"/>
                <a:cs typeface="Arial-Rounded" charset="0"/>
              </a:rPr>
              <a:t>	</a:t>
            </a:r>
            <a:r>
              <a:rPr kumimoji="0" lang="en-US" altLang="en-US" sz="4000" b="0" i="0" u="none" strike="noStrike" kern="1200" cap="none" spc="0" normalizeH="0" baseline="0" noProof="0">
                <a:ln>
                  <a:noFill/>
                </a:ln>
                <a:solidFill>
                  <a:srgbClr val="000000"/>
                </a:solidFill>
                <a:effectLst/>
                <a:uLnTx/>
                <a:uFillTx/>
                <a:latin typeface="HP-211" panose="020B0803050302020204" pitchFamily="34" charset="0"/>
                <a:ea typeface="+mn-ea"/>
                <a:cs typeface="Arial-Rounded" charset="0"/>
              </a:rPr>
              <a:t>Bà đã nghỉ hưu. Ngày ngày, bà đi chợ, nấu ăn và chăm lo cho con cháu. Mỗi lần đưa bé đi dạo, bà hay kể về ngày xưa. Lời bà dịu êm.</a:t>
            </a:r>
          </a:p>
        </p:txBody>
      </p:sp>
      <p:sp>
        <p:nvSpPr>
          <p:cNvPr id="46" name="Rounded Rectangle 45">
            <a:extLst>
              <a:ext uri="{FF2B5EF4-FFF2-40B4-BE49-F238E27FC236}">
                <a16:creationId xmlns:a16="http://schemas.microsoft.com/office/drawing/2014/main" id="{3392EF2E-0CC0-1BA6-4E84-6878E6A897F0}"/>
              </a:ext>
            </a:extLst>
          </p:cNvPr>
          <p:cNvSpPr/>
          <p:nvPr/>
        </p:nvSpPr>
        <p:spPr>
          <a:xfrm>
            <a:off x="1876425" y="4889500"/>
            <a:ext cx="8478838" cy="8905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Arial-Rounded" charset="0"/>
                <a:ea typeface="+mn-ea"/>
                <a:cs typeface="Arial-Rounded" charset="0"/>
              </a:rPr>
              <a:t>Ai xuất hiện trong bài?</a:t>
            </a:r>
          </a:p>
        </p:txBody>
      </p:sp>
      <p:cxnSp>
        <p:nvCxnSpPr>
          <p:cNvPr id="47" name="Straight Connector 46">
            <a:extLst>
              <a:ext uri="{FF2B5EF4-FFF2-40B4-BE49-F238E27FC236}">
                <a16:creationId xmlns:a16="http://schemas.microsoft.com/office/drawing/2014/main" id="{114FFDED-CB21-8341-88BF-50021211C353}"/>
              </a:ext>
            </a:extLst>
          </p:cNvPr>
          <p:cNvCxnSpPr>
            <a:cxnSpLocks/>
          </p:cNvCxnSpPr>
          <p:nvPr/>
        </p:nvCxnSpPr>
        <p:spPr>
          <a:xfrm>
            <a:off x="6934200" y="18446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733813C-73D0-51EE-B011-ACFDF625D918}"/>
              </a:ext>
            </a:extLst>
          </p:cNvPr>
          <p:cNvCxnSpPr>
            <a:cxnSpLocks/>
          </p:cNvCxnSpPr>
          <p:nvPr/>
        </p:nvCxnSpPr>
        <p:spPr>
          <a:xfrm>
            <a:off x="1538288" y="3657600"/>
            <a:ext cx="2043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744D2E-3885-9B76-AD6A-95B98CBDA896}"/>
              </a:ext>
            </a:extLst>
          </p:cNvPr>
          <p:cNvCxnSpPr/>
          <p:nvPr/>
        </p:nvCxnSpPr>
        <p:spPr>
          <a:xfrm>
            <a:off x="2057400" y="1828800"/>
            <a:ext cx="55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CB1971-A98A-6114-76D9-8D45446B8F11}"/>
              </a:ext>
            </a:extLst>
          </p:cNvPr>
          <p:cNvCxnSpPr>
            <a:cxnSpLocks/>
          </p:cNvCxnSpPr>
          <p:nvPr/>
        </p:nvCxnSpPr>
        <p:spPr>
          <a:xfrm>
            <a:off x="1538288" y="2438400"/>
            <a:ext cx="9510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9D05401-25BC-4899-B45A-BC068AC6ECAE}"/>
              </a:ext>
            </a:extLst>
          </p:cNvPr>
          <p:cNvCxnSpPr>
            <a:cxnSpLocks/>
          </p:cNvCxnSpPr>
          <p:nvPr/>
        </p:nvCxnSpPr>
        <p:spPr>
          <a:xfrm>
            <a:off x="3581400" y="3048000"/>
            <a:ext cx="746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9E9D43C-E639-A26A-5CA8-400CC965D894}"/>
              </a:ext>
            </a:extLst>
          </p:cNvPr>
          <p:cNvCxnSpPr>
            <a:cxnSpLocks/>
          </p:cNvCxnSpPr>
          <p:nvPr/>
        </p:nvCxnSpPr>
        <p:spPr>
          <a:xfrm flipV="1">
            <a:off x="4267200" y="3694113"/>
            <a:ext cx="3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744E981E-0828-1598-39C6-90B07ABBE656}"/>
              </a:ext>
            </a:extLst>
          </p:cNvPr>
          <p:cNvSpPr/>
          <p:nvPr/>
        </p:nvSpPr>
        <p:spPr>
          <a:xfrm>
            <a:off x="1890713" y="4889500"/>
            <a:ext cx="8478837" cy="8905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Arial-Rounded" charset="0"/>
                <a:ea typeface="+mn-ea"/>
                <a:cs typeface="Arial-Rounded" charset="0"/>
              </a:rPr>
              <a:t>Ngày ngày, bà làm những gì?</a:t>
            </a:r>
          </a:p>
        </p:txBody>
      </p:sp>
      <p:sp>
        <p:nvSpPr>
          <p:cNvPr id="24" name="Rounded Rectangle 23">
            <a:extLst>
              <a:ext uri="{FF2B5EF4-FFF2-40B4-BE49-F238E27FC236}">
                <a16:creationId xmlns:a16="http://schemas.microsoft.com/office/drawing/2014/main" id="{ED594B47-1C9A-33D4-7A4D-25F3C5E28C6B}"/>
              </a:ext>
            </a:extLst>
          </p:cNvPr>
          <p:cNvSpPr/>
          <p:nvPr/>
        </p:nvSpPr>
        <p:spPr>
          <a:xfrm>
            <a:off x="1890713" y="4889500"/>
            <a:ext cx="8478837" cy="89058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Arial-Rounded" charset="0"/>
                <a:ea typeface="+mn-ea"/>
                <a:cs typeface="Arial-Rounded" charset="0"/>
              </a:rPr>
              <a:t>Bà thường làm gì khi đưa bé đi dạo?</a:t>
            </a:r>
          </a:p>
        </p:txBody>
      </p:sp>
      <p:sp>
        <p:nvSpPr>
          <p:cNvPr id="28" name="Rounded Rectangle 27">
            <a:extLst>
              <a:ext uri="{FF2B5EF4-FFF2-40B4-BE49-F238E27FC236}">
                <a16:creationId xmlns:a16="http://schemas.microsoft.com/office/drawing/2014/main" id="{3C8C6003-0830-A9CB-37E0-774FDCA53219}"/>
              </a:ext>
            </a:extLst>
          </p:cNvPr>
          <p:cNvSpPr/>
          <p:nvPr/>
        </p:nvSpPr>
        <p:spPr>
          <a:xfrm>
            <a:off x="1890713" y="4868863"/>
            <a:ext cx="8478837" cy="890587"/>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Arial-Rounded" charset="0"/>
                <a:ea typeface="+mn-ea"/>
                <a:cs typeface="Arial-Rounded" charset="0"/>
              </a:rPr>
              <a:t>Lời bà như thế nào?</a:t>
            </a:r>
          </a:p>
        </p:txBody>
      </p:sp>
      <p:sp>
        <p:nvSpPr>
          <p:cNvPr id="29" name="Rounded Rectangle 28">
            <a:extLst>
              <a:ext uri="{FF2B5EF4-FFF2-40B4-BE49-F238E27FC236}">
                <a16:creationId xmlns:a16="http://schemas.microsoft.com/office/drawing/2014/main" id="{1C279C77-01C7-F28B-D74C-C53519DFA9E8}"/>
              </a:ext>
            </a:extLst>
          </p:cNvPr>
          <p:cNvSpPr/>
          <p:nvPr/>
        </p:nvSpPr>
        <p:spPr>
          <a:xfrm>
            <a:off x="1863725" y="4868863"/>
            <a:ext cx="8478838" cy="890587"/>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38200">
              <a:defRPr>
                <a:solidFill>
                  <a:schemeClr val="tx1"/>
                </a:solidFill>
                <a:latin typeface="Arial" panose="020B0604020202020204" pitchFamily="34" charset="0"/>
              </a:defRPr>
            </a:lvl1pPr>
            <a:lvl2pPr marL="742950" indent="-285750" defTabSz="838200">
              <a:defRPr>
                <a:solidFill>
                  <a:schemeClr val="tx1"/>
                </a:solidFill>
                <a:latin typeface="Arial" panose="020B0604020202020204" pitchFamily="34" charset="0"/>
              </a:defRPr>
            </a:lvl2pPr>
            <a:lvl3pPr marL="1143000" indent="-228600" defTabSz="838200">
              <a:defRPr>
                <a:solidFill>
                  <a:schemeClr val="tx1"/>
                </a:solidFill>
                <a:latin typeface="Arial" panose="020B0604020202020204" pitchFamily="34" charset="0"/>
              </a:defRPr>
            </a:lvl3pPr>
            <a:lvl4pPr marL="1600200" indent="-228600" defTabSz="838200">
              <a:defRPr>
                <a:solidFill>
                  <a:schemeClr val="tx1"/>
                </a:solidFill>
                <a:latin typeface="Arial" panose="020B0604020202020204" pitchFamily="34" charset="0"/>
              </a:defRPr>
            </a:lvl4pPr>
            <a:lvl5pPr marL="2057400" indent="-228600" defTabSz="838200">
              <a:defRPr>
                <a:solidFill>
                  <a:schemeClr val="tx1"/>
                </a:solidFill>
                <a:latin typeface="Arial" panose="020B0604020202020204" pitchFamily="34" charset="0"/>
              </a:defRPr>
            </a:lvl5pPr>
            <a:lvl6pPr marL="2514600" indent="-228600" defTabSz="838200" eaLnBrk="0" fontAlgn="base" hangingPunct="0">
              <a:spcBef>
                <a:spcPct val="0"/>
              </a:spcBef>
              <a:spcAft>
                <a:spcPct val="0"/>
              </a:spcAft>
              <a:defRPr>
                <a:solidFill>
                  <a:schemeClr val="tx1"/>
                </a:solidFill>
                <a:latin typeface="Arial" panose="020B0604020202020204" pitchFamily="34" charset="0"/>
              </a:defRPr>
            </a:lvl6pPr>
            <a:lvl7pPr marL="2971800" indent="-228600" defTabSz="838200" eaLnBrk="0" fontAlgn="base" hangingPunct="0">
              <a:spcBef>
                <a:spcPct val="0"/>
              </a:spcBef>
              <a:spcAft>
                <a:spcPct val="0"/>
              </a:spcAft>
              <a:defRPr>
                <a:solidFill>
                  <a:schemeClr val="tx1"/>
                </a:solidFill>
                <a:latin typeface="Arial" panose="020B0604020202020204" pitchFamily="34" charset="0"/>
              </a:defRPr>
            </a:lvl7pPr>
            <a:lvl8pPr marL="3429000" indent="-228600" defTabSz="838200" eaLnBrk="0" fontAlgn="base" hangingPunct="0">
              <a:spcBef>
                <a:spcPct val="0"/>
              </a:spcBef>
              <a:spcAft>
                <a:spcPct val="0"/>
              </a:spcAft>
              <a:defRPr>
                <a:solidFill>
                  <a:schemeClr val="tx1"/>
                </a:solidFill>
                <a:latin typeface="Arial" panose="020B0604020202020204" pitchFamily="34" charset="0"/>
              </a:defRPr>
            </a:lvl8pPr>
            <a:lvl9pPr marL="3886200" indent="-228600" defTabSz="838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38200" rtl="0" eaLnBrk="1" fontAlgn="base" latinLnBrk="0" hangingPunct="1">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Arial-Rounded" charset="0"/>
                <a:ea typeface="+mn-ea"/>
                <a:cs typeface="Arial-Rounded" charset="0"/>
              </a:rPr>
              <a:t>Em hãy nhận xét về người bà trong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xit" presetSubtype="0" fill="hold"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animBg="1"/>
      <p:bldP spid="24"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490" name="Group 1">
            <a:extLst>
              <a:ext uri="{FF2B5EF4-FFF2-40B4-BE49-F238E27FC236}">
                <a16:creationId xmlns:a16="http://schemas.microsoft.com/office/drawing/2014/main" id="{5EDCFC3A-CDD8-7E6B-8D1C-451BF3576583}"/>
              </a:ext>
            </a:extLst>
          </p:cNvPr>
          <p:cNvGrpSpPr>
            <a:grpSpLocks/>
          </p:cNvGrpSpPr>
          <p:nvPr/>
        </p:nvGrpSpPr>
        <p:grpSpPr bwMode="auto">
          <a:xfrm>
            <a:off x="1447800" y="417513"/>
            <a:ext cx="1970088" cy="696912"/>
            <a:chOff x="63500" y="1429216"/>
            <a:chExt cx="1970813" cy="705889"/>
          </a:xfrm>
        </p:grpSpPr>
        <p:sp>
          <p:nvSpPr>
            <p:cNvPr id="3" name="Rounded Rectangle 2">
              <a:extLst>
                <a:ext uri="{FF2B5EF4-FFF2-40B4-BE49-F238E27FC236}">
                  <a16:creationId xmlns:a16="http://schemas.microsoft.com/office/drawing/2014/main" id="{6790B901-D857-6CF3-9F9D-631576B80CC2}"/>
                </a:ext>
              </a:extLst>
            </p:cNvPr>
            <p:cNvSpPr/>
            <p:nvPr/>
          </p:nvSpPr>
          <p:spPr>
            <a:xfrm>
              <a:off x="384293" y="1429216"/>
              <a:ext cx="1650020"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3555"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Nói</a:t>
              </a:r>
            </a:p>
          </p:txBody>
        </p:sp>
        <p:sp>
          <p:nvSpPr>
            <p:cNvPr id="4" name="Oval 3">
              <a:extLst>
                <a:ext uri="{FF2B5EF4-FFF2-40B4-BE49-F238E27FC236}">
                  <a16:creationId xmlns:a16="http://schemas.microsoft.com/office/drawing/2014/main" id="{ADBAA490-CD34-6970-7A73-043F2F9C5FB7}"/>
                </a:ext>
              </a:extLst>
            </p:cNvPr>
            <p:cNvSpPr/>
            <p:nvPr/>
          </p:nvSpPr>
          <p:spPr>
            <a:xfrm>
              <a:off x="63500" y="1458159"/>
              <a:ext cx="641586" cy="6415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8492" rtl="0" eaLnBrk="1" fontAlgn="auto" latinLnBrk="0" hangingPunct="1">
                <a:lnSpc>
                  <a:spcPct val="100000"/>
                </a:lnSpc>
                <a:spcBef>
                  <a:spcPts val="0"/>
                </a:spcBef>
                <a:spcAft>
                  <a:spcPts val="0"/>
                </a:spcAft>
                <a:buClrTx/>
                <a:buSzTx/>
                <a:buFontTx/>
                <a:buNone/>
                <a:tabLst/>
                <a:defRPr/>
              </a:pPr>
              <a:r>
                <a:rPr kumimoji="0" lang="en-US" sz="3555" b="0" i="0" u="none" strike="noStrike" kern="1200" cap="none" spc="0" normalizeH="0" baseline="0" noProof="0">
                  <a:ln>
                    <a:noFill/>
                  </a:ln>
                  <a:solidFill>
                    <a:prstClr val="black"/>
                  </a:solidFill>
                  <a:effectLst/>
                  <a:uLnTx/>
                  <a:uFillTx/>
                  <a:latin typeface="Arial Rounded MT Bold" pitchFamily="34" charset="0"/>
                  <a:ea typeface="Arial-Rounded" pitchFamily="34" charset="0"/>
                  <a:cs typeface="Arial-Rounded" pitchFamily="34" charset="0"/>
                </a:rPr>
                <a:t>6</a:t>
              </a:r>
            </a:p>
          </p:txBody>
        </p:sp>
      </p:grpSp>
      <p:sp>
        <p:nvSpPr>
          <p:cNvPr id="6" name="Title 1">
            <a:extLst>
              <a:ext uri="{FF2B5EF4-FFF2-40B4-BE49-F238E27FC236}">
                <a16:creationId xmlns:a16="http://schemas.microsoft.com/office/drawing/2014/main" id="{313A3031-657C-27B9-6842-35DB3170F91B}"/>
              </a:ext>
            </a:extLst>
          </p:cNvPr>
          <p:cNvSpPr txBox="1">
            <a:spLocks/>
          </p:cNvSpPr>
          <p:nvPr/>
        </p:nvSpPr>
        <p:spPr>
          <a:xfrm>
            <a:off x="2628900" y="592138"/>
            <a:ext cx="6932613" cy="487362"/>
          </a:xfrm>
          <a:prstGeom prst="rect">
            <a:avLst/>
          </a:prstGeom>
        </p:spPr>
        <p:txBody>
          <a:bodyPr lIns="67625" tIns="33813" rIns="67625" bIns="33813"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77296" rtl="0" eaLnBrk="1" fontAlgn="auto" latinLnBrk="0" hangingPunct="1">
              <a:lnSpc>
                <a:spcPct val="90000"/>
              </a:lnSpc>
              <a:spcBef>
                <a:spcPct val="0"/>
              </a:spcBef>
              <a:spcAft>
                <a:spcPts val="0"/>
              </a:spcAft>
              <a:buClrTx/>
              <a:buSzTx/>
              <a:buFontTx/>
              <a:buNone/>
              <a:tabLst/>
              <a:defRPr/>
            </a:pPr>
            <a:r>
              <a:rPr kumimoji="0" lang="en-US" sz="4444" b="0" i="0" u="none" strike="noStrike" kern="1200" cap="none" spc="0" normalizeH="0" baseline="0" noProof="0">
                <a:ln>
                  <a:noFill/>
                </a:ln>
                <a:solidFill>
                  <a:prstClr val="black"/>
                </a:solidFill>
                <a:effectLst/>
                <a:uLnTx/>
                <a:uFillTx/>
                <a:latin typeface="HP-211" panose="020B0803050302020204" pitchFamily="34" charset="0"/>
                <a:ea typeface="Arial-Rounded" pitchFamily="34" charset="0"/>
                <a:cs typeface="Arial-Rounded" pitchFamily="34" charset="0"/>
              </a:rPr>
              <a:t>Bà em</a:t>
            </a:r>
          </a:p>
        </p:txBody>
      </p:sp>
      <p:pic>
        <p:nvPicPr>
          <p:cNvPr id="63492" name="Picture 6">
            <a:extLst>
              <a:ext uri="{FF2B5EF4-FFF2-40B4-BE49-F238E27FC236}">
                <a16:creationId xmlns:a16="http://schemas.microsoft.com/office/drawing/2014/main" id="{0ADA18B7-34EF-A48F-003C-88912523D10F}"/>
              </a:ext>
            </a:extLst>
          </p:cNvPr>
          <p:cNvPicPr>
            <a:picLocks noChangeAspect="1"/>
          </p:cNvPicPr>
          <p:nvPr/>
        </p:nvPicPr>
        <p:blipFill>
          <a:blip r:embed="rId2">
            <a:extLst>
              <a:ext uri="{28A0092B-C50C-407E-A947-70E740481C1C}">
                <a14:useLocalDpi xmlns:a14="http://schemas.microsoft.com/office/drawing/2010/main" val="0"/>
              </a:ext>
            </a:extLst>
          </a:blip>
          <a:srcRect l="3360" t="56970" b="5858"/>
          <a:stretch>
            <a:fillRect/>
          </a:stretch>
        </p:blipFill>
        <p:spPr bwMode="auto">
          <a:xfrm>
            <a:off x="2286000" y="1325563"/>
            <a:ext cx="8702675"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6&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71&quot;/&gt;&lt;/object&gt;&lt;object type=&quot;3&quot; unique_id=&quot;10018&quot;&gt;&lt;property id=&quot;20148&quot; value=&quot;5&quot;/&gt;&lt;property id=&quot;20300&quot; value=&quot;Slide 15&quot;/&gt;&lt;property id=&quot;20307&quot; value=&quot;270&quot;/&gt;&lt;/object&gt;&lt;object type=&quot;3&quot; unique_id=&quot;10019&quot;&gt;&lt;property id=&quot;20148&quot; value=&quot;5&quot;/&gt;&lt;property id=&quot;20300&quot; value=&quot;Slide 16&quot;/&gt;&lt;property id=&quot;20307&quot; value=&quot;272&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TotalTime>
  <Words>133</Words>
  <Application>Microsoft Office PowerPoint</Application>
  <PresentationFormat>Widescreen</PresentationFormat>
  <Paragraphs>17</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Rounded MT Bold</vt:lpstr>
      <vt:lpstr>Arial-Rounded</vt:lpstr>
      <vt:lpstr>Calibri</vt:lpstr>
      <vt:lpstr>HP-211</vt:lpstr>
      <vt:lpstr>Times New Roman</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LeHieu.KD</dc:creator>
  <cp:lastModifiedBy>PC</cp:lastModifiedBy>
  <cp:revision>367</cp:revision>
  <dcterms:created xsi:type="dcterms:W3CDTF">2011-09-30T13:18:00Z</dcterms:created>
  <dcterms:modified xsi:type="dcterms:W3CDTF">2025-11-12T14:08:29Z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