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VNI-Avo" panose="020B0604020202020204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114" y="5263011"/>
            <a:ext cx="11400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VNI-Avo" pitchFamily="2" charset="0"/>
              </a:rPr>
              <a:t>Taây Baéc coù ruoäng baäc thang, coù thaùc nöôùc.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3274" y="5284678"/>
            <a:ext cx="913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0" name="Rectangle 9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9" name="Rectangle 8"/>
          <p:cNvSpPr/>
          <p:nvPr/>
        </p:nvSpPr>
        <p:spPr>
          <a:xfrm>
            <a:off x="5323694" y="5284678"/>
            <a:ext cx="881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4" y="309456"/>
            <a:ext cx="11225430" cy="48154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12521" y="5284678"/>
            <a:ext cx="881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3807" y="148473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4223" y="148473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aêc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105650"/>
              </p:ext>
            </p:extLst>
          </p:nvPr>
        </p:nvGraphicFramePr>
        <p:xfrm>
          <a:off x="4305109" y="1164136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thaùc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6922" y="279593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laïc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6908" y="279593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nhaïc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0785" y="279593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maëc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8409" y="278561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nhaéc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87466" y="279514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gaác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16988" y="2795758"/>
            <a:ext cx="1716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giaác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905" y="5828441"/>
            <a:ext cx="3573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baùc só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3051" y="5883288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maéc aùo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13398" y="5870348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quaû gaác</a:t>
            </a:r>
          </a:p>
        </p:txBody>
      </p:sp>
      <p:sp>
        <p:nvSpPr>
          <p:cNvPr id="23" name="Rectangle 22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7546" y="17753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aâc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75" y="3492350"/>
            <a:ext cx="1706656" cy="2294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449" y="4132977"/>
            <a:ext cx="2755829" cy="1398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137" y="3609907"/>
            <a:ext cx="2126325" cy="19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68" y="720115"/>
            <a:ext cx="2000529" cy="7906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78" y="1797242"/>
            <a:ext cx="11020762" cy="28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378</TotalTime>
  <Words>44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VNI-Avo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PC</cp:lastModifiedBy>
  <cp:revision>201</cp:revision>
  <dcterms:created xsi:type="dcterms:W3CDTF">2020-10-19T12:51:54Z</dcterms:created>
  <dcterms:modified xsi:type="dcterms:W3CDTF">2025-11-12T14:09:54Z</dcterms:modified>
  <cp:category>Kết nối tri thức với cuộc sống</cp:category>
</cp:coreProperties>
</file>