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9" r:id="rId2"/>
    <p:sldId id="260" r:id="rId3"/>
  </p:sldIdLst>
  <p:sldSz cx="12192000" cy="6858000"/>
  <p:notesSz cx="6858000" cy="9144000"/>
  <p:embeddedFontLst>
    <p:embeddedFont>
      <p:font typeface="VNI-Avo" panose="020B0604020202020204"/>
      <p:regular r:id="rId4"/>
      <p:bold r:id="rId5"/>
      <p:italic r:id="rId6"/>
      <p:boldItalic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85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7D0CEF-B417-44AB-A987-9193B90D188A}"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7D0CEF-B417-44AB-A987-9193B90D188A}"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7D0CEF-B417-44AB-A987-9193B90D188A}"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7D0CEF-B417-44AB-A987-9193B90D188A}"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11/12/2025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5184117"/>
            <a:ext cx="11849100" cy="1384995"/>
          </a:xfrm>
          <a:prstGeom prst="rect">
            <a:avLst/>
          </a:prstGeom>
          <a:noFill/>
        </p:spPr>
        <p:txBody>
          <a:bodyPr wrap="square" rtlCol="0">
            <a:spAutoFit/>
          </a:bodyPr>
          <a:lstStyle/>
          <a:p>
            <a:r>
              <a:rPr lang="en-US" sz="2800" b="1">
                <a:latin typeface="VNI-Avo" pitchFamily="2" charset="0"/>
              </a:rPr>
              <a:t>    Neáu leân Taây Baéc, baïn haõy ñeán Sa Pa. Vaøo muøa heø, moãi ngaøy ôû ñaây nhö coù boán muøa. Sa Pa coù Thaùc Baïc, coù Caàu Maây, coù caùc baûn Taû Van, Taû Phìn, Sin Chaûi.</a:t>
            </a:r>
          </a:p>
        </p:txBody>
      </p:sp>
      <p:sp>
        <p:nvSpPr>
          <p:cNvPr id="6" name="Rectangle 5"/>
          <p:cNvSpPr/>
          <p:nvPr/>
        </p:nvSpPr>
        <p:spPr>
          <a:xfrm>
            <a:off x="6310503" y="5626021"/>
            <a:ext cx="659155" cy="523220"/>
          </a:xfrm>
          <a:prstGeom prst="rect">
            <a:avLst/>
          </a:prstGeom>
        </p:spPr>
        <p:txBody>
          <a:bodyPr wrap="none">
            <a:spAutoFit/>
          </a:bodyPr>
          <a:lstStyle/>
          <a:p>
            <a:r>
              <a:rPr lang="en-US" sz="2800" b="1">
                <a:solidFill>
                  <a:srgbClr val="FF0000"/>
                </a:solidFill>
                <a:latin typeface="VNI-Avo" pitchFamily="2" charset="0"/>
              </a:rPr>
              <a:t>ac</a:t>
            </a:r>
            <a:endParaRPr lang="en-US">
              <a:solidFill>
                <a:srgbClr val="FF0000"/>
              </a:solidFill>
            </a:endParaRPr>
          </a:p>
        </p:txBody>
      </p:sp>
      <p:sp>
        <p:nvSpPr>
          <p:cNvPr id="10" name="Rectangle 9"/>
          <p:cNvSpPr/>
          <p:nvPr/>
        </p:nvSpPr>
        <p:spPr>
          <a:xfrm>
            <a:off x="3161614" y="5195134"/>
            <a:ext cx="673582" cy="523220"/>
          </a:xfrm>
          <a:prstGeom prst="rect">
            <a:avLst/>
          </a:prstGeom>
        </p:spPr>
        <p:txBody>
          <a:bodyPr wrap="none">
            <a:spAutoFit/>
          </a:bodyPr>
          <a:lstStyle/>
          <a:p>
            <a:r>
              <a:rPr lang="en-US" sz="2800" b="1">
                <a:solidFill>
                  <a:srgbClr val="0000FF"/>
                </a:solidFill>
                <a:latin typeface="VNI-Avo" pitchFamily="2" charset="0"/>
              </a:rPr>
              <a:t>aêc</a:t>
            </a:r>
            <a:endParaRPr lang="en-US">
              <a:solidFill>
                <a:srgbClr val="0000FF"/>
              </a:solidFill>
            </a:endParaRPr>
          </a:p>
        </p:txBody>
      </p:sp>
      <p:sp>
        <p:nvSpPr>
          <p:cNvPr id="13" name="Rectangle 12">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3" name="Picture 2"/>
          <p:cNvPicPr>
            <a:picLocks noChangeAspect="1"/>
          </p:cNvPicPr>
          <p:nvPr/>
        </p:nvPicPr>
        <p:blipFill>
          <a:blip r:embed="rId3"/>
          <a:stretch>
            <a:fillRect/>
          </a:stretch>
        </p:blipFill>
        <p:spPr>
          <a:xfrm>
            <a:off x="1066128" y="234010"/>
            <a:ext cx="9767686" cy="4939090"/>
          </a:xfrm>
          <a:prstGeom prst="rect">
            <a:avLst/>
          </a:prstGeom>
        </p:spPr>
      </p:pic>
      <p:sp>
        <p:nvSpPr>
          <p:cNvPr id="8" name="Rectangle 7"/>
          <p:cNvSpPr/>
          <p:nvPr/>
        </p:nvSpPr>
        <p:spPr>
          <a:xfrm>
            <a:off x="7110850" y="5626021"/>
            <a:ext cx="659155" cy="523220"/>
          </a:xfrm>
          <a:prstGeom prst="rect">
            <a:avLst/>
          </a:prstGeom>
        </p:spPr>
        <p:txBody>
          <a:bodyPr wrap="none">
            <a:spAutoFit/>
          </a:bodyPr>
          <a:lstStyle/>
          <a:p>
            <a:r>
              <a:rPr lang="en-US" sz="2800" b="1">
                <a:solidFill>
                  <a:srgbClr val="FF0000"/>
                </a:solidFill>
                <a:latin typeface="VNI-Avo" pitchFamily="2" charset="0"/>
              </a:rPr>
              <a:t>ac</a:t>
            </a:r>
            <a:endParaRPr lang="en-US">
              <a:solidFill>
                <a:srgbClr val="FF0000"/>
              </a:solidFill>
            </a:endParaRPr>
          </a:p>
        </p:txBody>
      </p:sp>
      <p:sp>
        <p:nvSpPr>
          <p:cNvPr id="9" name="Rectangle 8"/>
          <p:cNvSpPr/>
          <p:nvPr/>
        </p:nvSpPr>
        <p:spPr>
          <a:xfrm>
            <a:off x="11023625" y="5626021"/>
            <a:ext cx="659155" cy="523220"/>
          </a:xfrm>
          <a:prstGeom prst="rect">
            <a:avLst/>
          </a:prstGeom>
        </p:spPr>
        <p:txBody>
          <a:bodyPr wrap="none">
            <a:spAutoFit/>
          </a:bodyPr>
          <a:lstStyle/>
          <a:p>
            <a:r>
              <a:rPr lang="en-US" sz="2800" b="1">
                <a:solidFill>
                  <a:srgbClr val="FF0000"/>
                </a:solidFill>
                <a:latin typeface="VNI-Avo" pitchFamily="2" charset="0"/>
              </a:rPr>
              <a:t>ac</a:t>
            </a:r>
            <a:endParaRPr lang="en-US">
              <a:solidFill>
                <a:srgbClr val="FF0000"/>
              </a:solidFill>
            </a:endParaRPr>
          </a:p>
        </p:txBody>
      </p:sp>
    </p:spTree>
    <p:extLst>
      <p:ext uri="{BB962C8B-B14F-4D97-AF65-F5344CB8AC3E}">
        <p14:creationId xmlns:p14="http://schemas.microsoft.com/office/powerpoint/2010/main" val="40036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418050"/>
            <a:ext cx="1924319" cy="781159"/>
          </a:xfrm>
          <a:prstGeom prst="rect">
            <a:avLst/>
          </a:prstGeom>
        </p:spPr>
      </p:pic>
      <p:sp>
        <p:nvSpPr>
          <p:cNvPr id="5" name="TextBox 4"/>
          <p:cNvSpPr txBox="1"/>
          <p:nvPr/>
        </p:nvSpPr>
        <p:spPr>
          <a:xfrm>
            <a:off x="2296886" y="382444"/>
            <a:ext cx="7761514" cy="646331"/>
          </a:xfrm>
          <a:prstGeom prst="rect">
            <a:avLst/>
          </a:prstGeom>
          <a:noFill/>
        </p:spPr>
        <p:txBody>
          <a:bodyPr wrap="square" rtlCol="0">
            <a:spAutoFit/>
          </a:bodyPr>
          <a:lstStyle/>
          <a:p>
            <a:pPr algn="ctr"/>
            <a:r>
              <a:rPr lang="en-US" sz="3600">
                <a:latin typeface="VNI-Avo" pitchFamily="2" charset="0"/>
              </a:rPr>
              <a:t>Xin pheùp</a:t>
            </a: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3" name="Picture 2"/>
          <p:cNvPicPr>
            <a:picLocks noChangeAspect="1"/>
          </p:cNvPicPr>
          <p:nvPr/>
        </p:nvPicPr>
        <p:blipFill>
          <a:blip r:embed="rId4"/>
          <a:stretch>
            <a:fillRect/>
          </a:stretch>
        </p:blipFill>
        <p:spPr>
          <a:xfrm>
            <a:off x="1370809" y="1199209"/>
            <a:ext cx="8874878" cy="5509996"/>
          </a:xfrm>
          <a:prstGeom prst="rect">
            <a:avLst/>
          </a:prstGeom>
        </p:spPr>
      </p:pic>
    </p:spTree>
    <p:extLst>
      <p:ext uri="{BB962C8B-B14F-4D97-AF65-F5344CB8AC3E}">
        <p14:creationId xmlns:p14="http://schemas.microsoft.com/office/powerpoint/2010/main" val="4168183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378</TotalTime>
  <Words>61</Words>
  <Application>Microsoft Office PowerPoint</Application>
  <PresentationFormat>Widescreen</PresentationFormat>
  <Paragraphs>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VNI-Avo</vt:lpstr>
      <vt:lpstr>Calibri Light</vt:lpstr>
      <vt:lpstr>Office Theme</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PC</cp:lastModifiedBy>
  <cp:revision>201</cp:revision>
  <dcterms:created xsi:type="dcterms:W3CDTF">2020-10-19T12:51:54Z</dcterms:created>
  <dcterms:modified xsi:type="dcterms:W3CDTF">2025-11-12T14:10:18Z</dcterms:modified>
  <cp:category>Kết nối tri thức với cuộc sống</cp:category>
</cp:coreProperties>
</file>