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331" r:id="rId5"/>
    <p:sldId id="319" r:id="rId6"/>
    <p:sldId id="318" r:id="rId7"/>
    <p:sldId id="324" r:id="rId8"/>
    <p:sldId id="325" r:id="rId9"/>
    <p:sldId id="328" r:id="rId10"/>
    <p:sldId id="329" r:id="rId11"/>
  </p:sldIdLst>
  <p:sldSz cx="9147175" cy="5145088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HP001 4 hàng" panose="020B0604020202020204" charset="0"/>
      <p:regular r:id="rId14"/>
      <p:bold r:id="rId15"/>
    </p:embeddedFont>
    <p:embeddedFont>
      <p:font typeface="VNI-Avo" panose="020B060402020202020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9B5DD"/>
    <a:srgbClr val="F8A6D7"/>
    <a:srgbClr val="3B6BDD"/>
    <a:srgbClr val="8599A8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84" y="73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6871" y="1128759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Toán: </a:t>
            </a:r>
          </a:p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Bài 10: Phép cộng trong phạm vi 10</a:t>
            </a:r>
          </a:p>
          <a:p>
            <a:pPr algn="ctr"/>
            <a:r>
              <a:rPr lang="en-GB" sz="3200" b="1" smtClean="0">
                <a:solidFill>
                  <a:srgbClr val="0070C0"/>
                </a:solidFill>
                <a:latin typeface="HP001 4 hàng" panose="020B0603050302020204" pitchFamily="34" charset="0"/>
                <a:ea typeface="+mn-ea"/>
                <a:cs typeface="Lato Heavy" panose="020F0502020204030203" pitchFamily="34" charset="0"/>
              </a:rPr>
              <a:t>Tiết 4: Số 0 trong phép cộng</a:t>
            </a:r>
            <a:endParaRPr lang="en-GB" sz="3200" b="1" dirty="0">
              <a:solidFill>
                <a:srgbClr val="0070C0"/>
              </a:solidFill>
              <a:latin typeface="VNI-Avo" pitchFamily="2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2878666" y="3183467"/>
            <a:ext cx="1343378" cy="1320800"/>
          </a:xfrm>
          <a:custGeom>
            <a:avLst/>
            <a:gdLst>
              <a:gd name="connsiteX0" fmla="*/ 0 w 1343378"/>
              <a:gd name="connsiteY0" fmla="*/ 0 h 1320800"/>
              <a:gd name="connsiteX1" fmla="*/ 643467 w 1343378"/>
              <a:gd name="connsiteY1" fmla="*/ 406400 h 1320800"/>
              <a:gd name="connsiteX2" fmla="*/ 428978 w 1343378"/>
              <a:gd name="connsiteY2" fmla="*/ 1016000 h 1320800"/>
              <a:gd name="connsiteX3" fmla="*/ 1343378 w 1343378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8" h="1320800">
                <a:moveTo>
                  <a:pt x="0" y="0"/>
                </a:moveTo>
                <a:cubicBezTo>
                  <a:pt x="285985" y="118533"/>
                  <a:pt x="571971" y="237067"/>
                  <a:pt x="643467" y="406400"/>
                </a:cubicBezTo>
                <a:cubicBezTo>
                  <a:pt x="714963" y="575733"/>
                  <a:pt x="312326" y="863600"/>
                  <a:pt x="428978" y="1016000"/>
                </a:cubicBezTo>
                <a:cubicBezTo>
                  <a:pt x="545630" y="1168400"/>
                  <a:pt x="1044223" y="1266237"/>
                  <a:pt x="1343378" y="132080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" y="620776"/>
            <a:ext cx="1670428" cy="835215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1431808" y="1783644"/>
            <a:ext cx="532459" cy="778934"/>
          </a:xfrm>
          <a:custGeom>
            <a:avLst/>
            <a:gdLst>
              <a:gd name="connsiteX0" fmla="*/ 532459 w 532459"/>
              <a:gd name="connsiteY0" fmla="*/ 0 h 778934"/>
              <a:gd name="connsiteX1" fmla="*/ 24459 w 532459"/>
              <a:gd name="connsiteY1" fmla="*/ 293512 h 778934"/>
              <a:gd name="connsiteX2" fmla="*/ 385703 w 532459"/>
              <a:gd name="connsiteY2" fmla="*/ 496712 h 778934"/>
              <a:gd name="connsiteX3" fmla="*/ 430859 w 532459"/>
              <a:gd name="connsiteY3" fmla="*/ 778934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59" h="778934">
                <a:moveTo>
                  <a:pt x="532459" y="0"/>
                </a:moveTo>
                <a:cubicBezTo>
                  <a:pt x="290688" y="105363"/>
                  <a:pt x="48918" y="210727"/>
                  <a:pt x="24459" y="293512"/>
                </a:cubicBezTo>
                <a:cubicBezTo>
                  <a:pt x="0" y="376297"/>
                  <a:pt x="317970" y="415809"/>
                  <a:pt x="385703" y="496712"/>
                </a:cubicBezTo>
                <a:cubicBezTo>
                  <a:pt x="453436" y="577615"/>
                  <a:pt x="442147" y="678274"/>
                  <a:pt x="430859" y="778934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763911" y="1913466"/>
            <a:ext cx="1388533" cy="626534"/>
          </a:xfrm>
          <a:custGeom>
            <a:avLst/>
            <a:gdLst>
              <a:gd name="connsiteX0" fmla="*/ 0 w 1388533"/>
              <a:gd name="connsiteY0" fmla="*/ 118534 h 626534"/>
              <a:gd name="connsiteX1" fmla="*/ 756356 w 1388533"/>
              <a:gd name="connsiteY1" fmla="*/ 84667 h 626534"/>
              <a:gd name="connsiteX2" fmla="*/ 1388533 w 1388533"/>
              <a:gd name="connsiteY2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533" h="626534">
                <a:moveTo>
                  <a:pt x="0" y="118534"/>
                </a:moveTo>
                <a:cubicBezTo>
                  <a:pt x="262467" y="59267"/>
                  <a:pt x="524934" y="0"/>
                  <a:pt x="756356" y="84667"/>
                </a:cubicBezTo>
                <a:cubicBezTo>
                  <a:pt x="987778" y="169334"/>
                  <a:pt x="1188155" y="397934"/>
                  <a:pt x="1388533" y="62653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068711" y="1840089"/>
            <a:ext cx="1354667" cy="722489"/>
          </a:xfrm>
          <a:custGeom>
            <a:avLst/>
            <a:gdLst>
              <a:gd name="connsiteX0" fmla="*/ 1354667 w 1354667"/>
              <a:gd name="connsiteY0" fmla="*/ 0 h 722489"/>
              <a:gd name="connsiteX1" fmla="*/ 395111 w 1354667"/>
              <a:gd name="connsiteY1" fmla="*/ 191911 h 722489"/>
              <a:gd name="connsiteX2" fmla="*/ 0 w 1354667"/>
              <a:gd name="connsiteY2" fmla="*/ 722489 h 7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7" h="722489">
                <a:moveTo>
                  <a:pt x="1354667" y="0"/>
                </a:moveTo>
                <a:cubicBezTo>
                  <a:pt x="987778" y="35748"/>
                  <a:pt x="620889" y="71496"/>
                  <a:pt x="395111" y="191911"/>
                </a:cubicBezTo>
                <a:cubicBezTo>
                  <a:pt x="169333" y="312326"/>
                  <a:pt x="84666" y="517407"/>
                  <a:pt x="0" y="722489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6852356" y="3160889"/>
            <a:ext cx="1098785" cy="1241778"/>
          </a:xfrm>
          <a:custGeom>
            <a:avLst/>
            <a:gdLst>
              <a:gd name="connsiteX0" fmla="*/ 0 w 1098785"/>
              <a:gd name="connsiteY0" fmla="*/ 1241778 h 1241778"/>
              <a:gd name="connsiteX1" fmla="*/ 1049866 w 1098785"/>
              <a:gd name="connsiteY1" fmla="*/ 948267 h 1241778"/>
              <a:gd name="connsiteX2" fmla="*/ 293511 w 1098785"/>
              <a:gd name="connsiteY2" fmla="*/ 508000 h 1241778"/>
              <a:gd name="connsiteX3" fmla="*/ 417688 w 1098785"/>
              <a:gd name="connsiteY3" fmla="*/ 0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785" h="1241778">
                <a:moveTo>
                  <a:pt x="0" y="1241778"/>
                </a:moveTo>
                <a:cubicBezTo>
                  <a:pt x="500473" y="1156170"/>
                  <a:pt x="1000947" y="1070563"/>
                  <a:pt x="1049866" y="948267"/>
                </a:cubicBezTo>
                <a:cubicBezTo>
                  <a:pt x="1098785" y="825971"/>
                  <a:pt x="398874" y="666044"/>
                  <a:pt x="293511" y="508000"/>
                </a:cubicBezTo>
                <a:cubicBezTo>
                  <a:pt x="188148" y="349956"/>
                  <a:pt x="302918" y="174978"/>
                  <a:pt x="417688" y="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585156" y="3093156"/>
            <a:ext cx="1332088" cy="1529644"/>
          </a:xfrm>
          <a:custGeom>
            <a:avLst/>
            <a:gdLst>
              <a:gd name="connsiteX0" fmla="*/ 0 w 1332088"/>
              <a:gd name="connsiteY0" fmla="*/ 1388533 h 1529644"/>
              <a:gd name="connsiteX1" fmla="*/ 891822 w 1332088"/>
              <a:gd name="connsiteY1" fmla="*/ 1298222 h 1529644"/>
              <a:gd name="connsiteX2" fmla="*/ 1332088 w 1332088"/>
              <a:gd name="connsiteY2" fmla="*/ 0 h 152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088" h="1529644">
                <a:moveTo>
                  <a:pt x="0" y="1388533"/>
                </a:moveTo>
                <a:cubicBezTo>
                  <a:pt x="334903" y="1459088"/>
                  <a:pt x="669807" y="1529644"/>
                  <a:pt x="891822" y="1298222"/>
                </a:cubicBezTo>
                <a:cubicBezTo>
                  <a:pt x="1113837" y="1066800"/>
                  <a:pt x="1222962" y="533400"/>
                  <a:pt x="1332088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459039" y="2414766"/>
            <a:ext cx="6202008" cy="893072"/>
            <a:chOff x="1079325" y="2245431"/>
            <a:chExt cx="6851119" cy="986542"/>
          </a:xfrm>
        </p:grpSpPr>
        <p:grpSp>
          <p:nvGrpSpPr>
            <p:cNvPr id="81" name="Group 39"/>
            <p:cNvGrpSpPr/>
            <p:nvPr/>
          </p:nvGrpSpPr>
          <p:grpSpPr>
            <a:xfrm>
              <a:off x="5775502" y="2245431"/>
              <a:ext cx="986542" cy="986542"/>
              <a:chOff x="1079325" y="2242609"/>
              <a:chExt cx="986542" cy="986542"/>
            </a:xfrm>
          </p:grpSpPr>
          <p:pic>
            <p:nvPicPr>
              <p:cNvPr id="9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387351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8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  <p:grpSp>
          <p:nvGrpSpPr>
            <p:cNvPr id="82" name="Group 44"/>
            <p:cNvGrpSpPr/>
            <p:nvPr/>
          </p:nvGrpSpPr>
          <p:grpSpPr>
            <a:xfrm>
              <a:off x="6943902" y="2245431"/>
              <a:ext cx="986542" cy="986542"/>
              <a:chOff x="1079325" y="2242609"/>
              <a:chExt cx="986542" cy="986542"/>
            </a:xfrm>
          </p:grpSpPr>
          <p:pic>
            <p:nvPicPr>
              <p:cNvPr id="95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9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  <p:grpSp>
          <p:nvGrpSpPr>
            <p:cNvPr id="83" name="Group 47"/>
            <p:cNvGrpSpPr/>
            <p:nvPr/>
          </p:nvGrpSpPr>
          <p:grpSpPr>
            <a:xfrm>
              <a:off x="1079325" y="2245431"/>
              <a:ext cx="986542" cy="986542"/>
              <a:chOff x="1079325" y="2242609"/>
              <a:chExt cx="986542" cy="986542"/>
            </a:xfrm>
          </p:grpSpPr>
          <p:pic>
            <p:nvPicPr>
              <p:cNvPr id="93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4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  <p:grpSp>
          <p:nvGrpSpPr>
            <p:cNvPr id="84" name="Group 50"/>
            <p:cNvGrpSpPr/>
            <p:nvPr/>
          </p:nvGrpSpPr>
          <p:grpSpPr>
            <a:xfrm>
              <a:off x="2247725" y="2245431"/>
              <a:ext cx="986542" cy="986542"/>
              <a:chOff x="1079325" y="2242609"/>
              <a:chExt cx="986542" cy="986542"/>
            </a:xfrm>
          </p:grpSpPr>
          <p:pic>
            <p:nvPicPr>
              <p:cNvPr id="91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1376062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5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  <p:grpSp>
          <p:nvGrpSpPr>
            <p:cNvPr id="85" name="Group 53"/>
            <p:cNvGrpSpPr/>
            <p:nvPr/>
          </p:nvGrpSpPr>
          <p:grpSpPr>
            <a:xfrm>
              <a:off x="3427413" y="2245431"/>
              <a:ext cx="986542" cy="986542"/>
              <a:chOff x="1079325" y="2242609"/>
              <a:chExt cx="986542" cy="986542"/>
            </a:xfrm>
          </p:grpSpPr>
          <p:pic>
            <p:nvPicPr>
              <p:cNvPr id="89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1388533" y="2674283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6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  <p:grpSp>
          <p:nvGrpSpPr>
            <p:cNvPr id="86" name="Group 56"/>
            <p:cNvGrpSpPr/>
            <p:nvPr/>
          </p:nvGrpSpPr>
          <p:grpSpPr>
            <a:xfrm>
              <a:off x="4595813" y="2245431"/>
              <a:ext cx="986542" cy="986542"/>
              <a:chOff x="1079325" y="2242609"/>
              <a:chExt cx="986542" cy="986542"/>
            </a:xfrm>
          </p:grpSpPr>
          <p:pic>
            <p:nvPicPr>
              <p:cNvPr id="8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1388533" y="2686754"/>
                <a:ext cx="408310" cy="40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VNI-Avo" pitchFamily="2" charset="0"/>
                    <a:cs typeface="Lato Heavy" pitchFamily="34" charset="0"/>
                  </a:rPr>
                  <a:t>7</a:t>
                </a:r>
                <a:endParaRPr lang="en-US" b="1" dirty="0">
                  <a:solidFill>
                    <a:schemeClr val="accent1"/>
                  </a:solidFill>
                  <a:latin typeface="VNI-Avo" pitchFamily="2" charset="0"/>
                  <a:cs typeface="Lato Heavy" pitchFamily="34" charset="0"/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1745369" y="893586"/>
            <a:ext cx="1325208" cy="1325208"/>
            <a:chOff x="1745369" y="893586"/>
            <a:chExt cx="1325208" cy="1325208"/>
          </a:xfrm>
        </p:grpSpPr>
        <p:sp>
          <p:nvSpPr>
            <p:cNvPr id="105" name="Oval 104"/>
            <p:cNvSpPr/>
            <p:nvPr/>
          </p:nvSpPr>
          <p:spPr>
            <a:xfrm>
              <a:off x="2280356" y="1693333"/>
              <a:ext cx="214488" cy="21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2" name="Picture 2" descr="F:\AAA-LÀM ẢNH SLIDE\Bai10-HĐ3-4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5369" y="893586"/>
              <a:ext cx="1325208" cy="1325208"/>
            </a:xfrm>
            <a:prstGeom prst="rect">
              <a:avLst/>
            </a:prstGeom>
            <a:noFill/>
          </p:spPr>
        </p:pic>
      </p:grpSp>
      <p:grpSp>
        <p:nvGrpSpPr>
          <p:cNvPr id="119" name="Group 118"/>
          <p:cNvGrpSpPr/>
          <p:nvPr/>
        </p:nvGrpSpPr>
        <p:grpSpPr>
          <a:xfrm>
            <a:off x="3950065" y="1006474"/>
            <a:ext cx="1219957" cy="1219957"/>
            <a:chOff x="3950065" y="1006474"/>
            <a:chExt cx="1219957" cy="1219957"/>
          </a:xfrm>
        </p:grpSpPr>
        <p:sp>
          <p:nvSpPr>
            <p:cNvPr id="107" name="Oval 106"/>
            <p:cNvSpPr/>
            <p:nvPr/>
          </p:nvSpPr>
          <p:spPr>
            <a:xfrm>
              <a:off x="4436533" y="1682044"/>
              <a:ext cx="191912" cy="191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VNI-Avo" pitchFamily="2" charset="0"/>
                </a:rPr>
                <a:t>Z</a:t>
              </a:r>
              <a:endParaRPr lang="en-US" dirty="0">
                <a:latin typeface="VNI-Avo" pitchFamily="2" charset="0"/>
              </a:endParaRPr>
            </a:p>
          </p:txBody>
        </p:sp>
        <p:pic>
          <p:nvPicPr>
            <p:cNvPr id="113" name="Picture 3" descr="F:\AAA-LÀM ẢNH SLIDE\Bai10-HĐ3-4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50065" y="1006474"/>
              <a:ext cx="1219957" cy="1219957"/>
            </a:xfrm>
            <a:prstGeom prst="rect">
              <a:avLst/>
            </a:prstGeom>
            <a:noFill/>
          </p:spPr>
        </p:pic>
      </p:grpSp>
      <p:grpSp>
        <p:nvGrpSpPr>
          <p:cNvPr id="120" name="Group 119"/>
          <p:cNvGrpSpPr/>
          <p:nvPr/>
        </p:nvGrpSpPr>
        <p:grpSpPr>
          <a:xfrm>
            <a:off x="5889265" y="853545"/>
            <a:ext cx="1502385" cy="1502385"/>
            <a:chOff x="5889265" y="853545"/>
            <a:chExt cx="1502385" cy="1502385"/>
          </a:xfrm>
        </p:grpSpPr>
        <p:sp>
          <p:nvSpPr>
            <p:cNvPr id="108" name="Oval 107"/>
            <p:cNvSpPr/>
            <p:nvPr/>
          </p:nvSpPr>
          <p:spPr>
            <a:xfrm>
              <a:off x="6547556" y="1682044"/>
              <a:ext cx="270933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4" name="Picture 4" descr="F:\AAA-LÀM ẢNH SLIDE\Bai10-HĐ3-4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89265" y="853545"/>
              <a:ext cx="1502385" cy="1502385"/>
            </a:xfrm>
            <a:prstGeom prst="rect">
              <a:avLst/>
            </a:prstGeom>
            <a:noFill/>
          </p:spPr>
        </p:pic>
      </p:grpSp>
      <p:grpSp>
        <p:nvGrpSpPr>
          <p:cNvPr id="121" name="Group 120"/>
          <p:cNvGrpSpPr/>
          <p:nvPr/>
        </p:nvGrpSpPr>
        <p:grpSpPr>
          <a:xfrm>
            <a:off x="5978701" y="3565266"/>
            <a:ext cx="1323513" cy="1323513"/>
            <a:chOff x="5978701" y="3565266"/>
            <a:chExt cx="1323513" cy="1323513"/>
          </a:xfrm>
        </p:grpSpPr>
        <p:sp>
          <p:nvSpPr>
            <p:cNvPr id="111" name="Oval 110"/>
            <p:cNvSpPr/>
            <p:nvPr/>
          </p:nvSpPr>
          <p:spPr>
            <a:xfrm>
              <a:off x="6592711" y="4402667"/>
              <a:ext cx="225778" cy="225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5" name="Picture 5" descr="F:\AAA-LÀM ẢNH SLIDE\Bai10-HĐ3-4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78701" y="3565266"/>
              <a:ext cx="1323513" cy="1323513"/>
            </a:xfrm>
            <a:prstGeom prst="rect">
              <a:avLst/>
            </a:prstGeom>
            <a:noFill/>
          </p:spPr>
        </p:pic>
      </p:grpSp>
      <p:grpSp>
        <p:nvGrpSpPr>
          <p:cNvPr id="122" name="Group 121"/>
          <p:cNvGrpSpPr/>
          <p:nvPr/>
        </p:nvGrpSpPr>
        <p:grpSpPr>
          <a:xfrm>
            <a:off x="3777367" y="3455635"/>
            <a:ext cx="1542775" cy="1542775"/>
            <a:chOff x="3777367" y="3455635"/>
            <a:chExt cx="1542775" cy="1542775"/>
          </a:xfrm>
        </p:grpSpPr>
        <p:sp>
          <p:nvSpPr>
            <p:cNvPr id="110" name="Oval 109"/>
            <p:cNvSpPr/>
            <p:nvPr/>
          </p:nvSpPr>
          <p:spPr>
            <a:xfrm>
              <a:off x="4447822" y="4380089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6" name="Picture 6" descr="F:\AAA-LÀM ẢNH SLIDE\Bai10-HĐ3-4(5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77367" y="3455635"/>
              <a:ext cx="1542775" cy="1542775"/>
            </a:xfrm>
            <a:prstGeom prst="rect">
              <a:avLst/>
            </a:prstGeom>
            <a:noFill/>
          </p:spPr>
        </p:pic>
      </p:grpSp>
      <p:grpSp>
        <p:nvGrpSpPr>
          <p:cNvPr id="123" name="Group 122"/>
          <p:cNvGrpSpPr/>
          <p:nvPr/>
        </p:nvGrpSpPr>
        <p:grpSpPr>
          <a:xfrm>
            <a:off x="1643767" y="3417660"/>
            <a:ext cx="1528413" cy="1528413"/>
            <a:chOff x="1643767" y="3417660"/>
            <a:chExt cx="1528413" cy="1528413"/>
          </a:xfrm>
        </p:grpSpPr>
        <p:sp>
          <p:nvSpPr>
            <p:cNvPr id="109" name="Oval 108"/>
            <p:cNvSpPr/>
            <p:nvPr/>
          </p:nvSpPr>
          <p:spPr>
            <a:xfrm>
              <a:off x="2359378" y="4425244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pic>
          <p:nvPicPr>
            <p:cNvPr id="117" name="Picture 7" descr="F:\AAA-LÀM ẢNH SLIDE\Bai10-HĐ3-4(6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3767" y="3417660"/>
              <a:ext cx="1528413" cy="1528413"/>
            </a:xfrm>
            <a:prstGeom prst="rect">
              <a:avLst/>
            </a:prstGeom>
            <a:noFill/>
          </p:spPr>
        </p:pic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98" y="1449167"/>
            <a:ext cx="273527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latin typeface="VNI-Avo" pitchFamily="2" charset="0"/>
                <a:cs typeface="Lato" panose="020F0502020204030203" pitchFamily="34" charset="0"/>
              </a:rPr>
              <a:t>4. Noái?</a:t>
            </a:r>
            <a:endParaRPr lang="en-GB" sz="2000" b="1" dirty="0">
              <a:latin typeface="VNI-Avo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76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541"/>
            <a:ext cx="3413051" cy="2148185"/>
          </a:xfrm>
          <a:prstGeom prst="rect">
            <a:avLst/>
          </a:prstGeom>
        </p:spPr>
      </p:pic>
      <p:pic>
        <p:nvPicPr>
          <p:cNvPr id="6147" name="Picture 3" descr="F:\AAA-PDF-SGK\PNG\Bai10-KP3.png"/>
          <p:cNvPicPr>
            <a:picLocks noChangeAspect="1" noChangeArrowheads="1"/>
          </p:cNvPicPr>
          <p:nvPr/>
        </p:nvPicPr>
        <p:blipFill>
          <a:blip r:embed="rId3"/>
          <a:srcRect l="471" t="16485" r="1882" b="35636"/>
          <a:stretch>
            <a:fillRect/>
          </a:stretch>
        </p:blipFill>
        <p:spPr bwMode="auto">
          <a:xfrm>
            <a:off x="3359479" y="1020726"/>
            <a:ext cx="5615187" cy="3530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9"/>
          <p:cNvGrpSpPr/>
          <p:nvPr/>
        </p:nvGrpSpPr>
        <p:grpSpPr>
          <a:xfrm>
            <a:off x="2644748" y="3921694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9" name="Group 59"/>
          <p:cNvGrpSpPr/>
          <p:nvPr/>
        </p:nvGrpSpPr>
        <p:grpSpPr>
          <a:xfrm>
            <a:off x="3863949" y="3921694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21"/>
          <p:cNvGrpSpPr/>
          <p:nvPr/>
        </p:nvGrpSpPr>
        <p:grpSpPr>
          <a:xfrm>
            <a:off x="5041619" y="3923968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62"/>
          <p:cNvGrpSpPr/>
          <p:nvPr/>
        </p:nvGrpSpPr>
        <p:grpSpPr>
          <a:xfrm>
            <a:off x="5029164" y="3906625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71092" y="393938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65698" y="393938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294" y="49183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a</a:t>
            </a:r>
            <a:r>
              <a:rPr lang="en-GB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)</a:t>
            </a:r>
            <a:endParaRPr lang="en-GB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8" y="615729"/>
            <a:ext cx="3453673" cy="25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94" y="1044353"/>
            <a:ext cx="3286125" cy="21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2932980" y="4078166"/>
            <a:ext cx="598983" cy="613549"/>
            <a:chOff x="7632352" y="2681286"/>
            <a:chExt cx="405942" cy="415815"/>
          </a:xfrm>
        </p:grpSpPr>
        <p:sp>
          <p:nvSpPr>
            <p:cNvPr id="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4152181" y="4078166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329851" y="4080440"/>
            <a:ext cx="598983" cy="613549"/>
            <a:chOff x="7632352" y="2681286"/>
            <a:chExt cx="405942" cy="415815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5441558" y="409585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59324" y="409586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53930" y="409586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931" y="473685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79" y="195520"/>
            <a:ext cx="3754314" cy="35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60" y="195521"/>
            <a:ext cx="3599121" cy="36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29" y="0"/>
            <a:ext cx="1670428" cy="835215"/>
          </a:xfrm>
          <a:prstGeom prst="rect">
            <a:avLst/>
          </a:prstGeom>
        </p:spPr>
      </p:pic>
      <p:pic>
        <p:nvPicPr>
          <p:cNvPr id="75" name="Picture 3" descr="F:\AAA-PDF-SGK\PNG\Bai10-HĐ3-1.png"/>
          <p:cNvPicPr>
            <a:picLocks noChangeAspect="1" noChangeArrowheads="1"/>
          </p:cNvPicPr>
          <p:nvPr/>
        </p:nvPicPr>
        <p:blipFill>
          <a:blip r:embed="rId3"/>
          <a:srcRect t="58182" b="24242"/>
          <a:stretch>
            <a:fillRect/>
          </a:stretch>
        </p:blipFill>
        <p:spPr bwMode="auto">
          <a:xfrm>
            <a:off x="72918" y="1932955"/>
            <a:ext cx="8242300" cy="1874518"/>
          </a:xfrm>
          <a:prstGeom prst="rect">
            <a:avLst/>
          </a:prstGeom>
          <a:noFill/>
        </p:spPr>
      </p:pic>
      <p:grpSp>
        <p:nvGrpSpPr>
          <p:cNvPr id="76" name="Group 14"/>
          <p:cNvGrpSpPr/>
          <p:nvPr/>
        </p:nvGrpSpPr>
        <p:grpSpPr>
          <a:xfrm>
            <a:off x="8596468" y="2000997"/>
            <a:ext cx="446022" cy="471673"/>
            <a:chOff x="1975996" y="3646349"/>
            <a:chExt cx="446022" cy="471673"/>
          </a:xfrm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9" name="Group 17"/>
          <p:cNvGrpSpPr/>
          <p:nvPr/>
        </p:nvGrpSpPr>
        <p:grpSpPr>
          <a:xfrm>
            <a:off x="8596468" y="2009869"/>
            <a:ext cx="446022" cy="453928"/>
            <a:chOff x="1975996" y="3646349"/>
            <a:chExt cx="446022" cy="453928"/>
          </a:xfrm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166428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72074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grpSp>
        <p:nvGrpSpPr>
          <p:cNvPr id="84" name="Group 14"/>
          <p:cNvGrpSpPr/>
          <p:nvPr/>
        </p:nvGrpSpPr>
        <p:grpSpPr>
          <a:xfrm>
            <a:off x="8596470" y="2633174"/>
            <a:ext cx="446022" cy="471673"/>
            <a:chOff x="1975996" y="3646349"/>
            <a:chExt cx="446022" cy="471673"/>
          </a:xfrm>
        </p:grpSpPr>
        <p:sp>
          <p:nvSpPr>
            <p:cNvPr id="8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7" name="Group 17"/>
          <p:cNvGrpSpPr/>
          <p:nvPr/>
        </p:nvGrpSpPr>
        <p:grpSpPr>
          <a:xfrm>
            <a:off x="8596470" y="2642046"/>
            <a:ext cx="446022" cy="453928"/>
            <a:chOff x="1975996" y="3646349"/>
            <a:chExt cx="446022" cy="453928"/>
          </a:xfrm>
        </p:grpSpPr>
        <p:sp>
          <p:nvSpPr>
            <p:cNvPr id="8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8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8602112" y="3270997"/>
            <a:ext cx="446022" cy="471673"/>
            <a:chOff x="1975996" y="3646349"/>
            <a:chExt cx="446022" cy="471673"/>
          </a:xfrm>
        </p:grpSpPr>
        <p:sp>
          <p:nvSpPr>
            <p:cNvPr id="9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8602112" y="3279869"/>
            <a:ext cx="446022" cy="453928"/>
            <a:chOff x="1975996" y="3646349"/>
            <a:chExt cx="446022" cy="453928"/>
          </a:xfrm>
        </p:grpSpPr>
        <p:sp>
          <p:nvSpPr>
            <p:cNvPr id="9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6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172072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grpSp>
        <p:nvGrpSpPr>
          <p:cNvPr id="98" name="Group 14"/>
          <p:cNvGrpSpPr/>
          <p:nvPr/>
        </p:nvGrpSpPr>
        <p:grpSpPr>
          <a:xfrm>
            <a:off x="1586067" y="2000997"/>
            <a:ext cx="446022" cy="471673"/>
            <a:chOff x="1975996" y="3646349"/>
            <a:chExt cx="446022" cy="471673"/>
          </a:xfrm>
        </p:grpSpPr>
        <p:sp>
          <p:nvSpPr>
            <p:cNvPr id="9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7"/>
          <p:cNvGrpSpPr/>
          <p:nvPr/>
        </p:nvGrpSpPr>
        <p:grpSpPr>
          <a:xfrm>
            <a:off x="1586067" y="2009869"/>
            <a:ext cx="446022" cy="453928"/>
            <a:chOff x="1975996" y="3646349"/>
            <a:chExt cx="446022" cy="453928"/>
          </a:xfrm>
        </p:grpSpPr>
        <p:sp>
          <p:nvSpPr>
            <p:cNvPr id="10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156027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61673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grpSp>
        <p:nvGrpSpPr>
          <p:cNvPr id="106" name="Group 14"/>
          <p:cNvGrpSpPr/>
          <p:nvPr/>
        </p:nvGrpSpPr>
        <p:grpSpPr>
          <a:xfrm>
            <a:off x="1586069" y="2633174"/>
            <a:ext cx="446022" cy="471673"/>
            <a:chOff x="1975996" y="3646349"/>
            <a:chExt cx="446022" cy="471673"/>
          </a:xfrm>
        </p:grpSpPr>
        <p:sp>
          <p:nvSpPr>
            <p:cNvPr id="10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9" name="Group 17"/>
          <p:cNvGrpSpPr/>
          <p:nvPr/>
        </p:nvGrpSpPr>
        <p:grpSpPr>
          <a:xfrm>
            <a:off x="1586069" y="2642046"/>
            <a:ext cx="446022" cy="453928"/>
            <a:chOff x="1975996" y="3646349"/>
            <a:chExt cx="446022" cy="453928"/>
          </a:xfrm>
        </p:grpSpPr>
        <p:sp>
          <p:nvSpPr>
            <p:cNvPr id="11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12" name="Group 14"/>
          <p:cNvGrpSpPr/>
          <p:nvPr/>
        </p:nvGrpSpPr>
        <p:grpSpPr>
          <a:xfrm>
            <a:off x="1591711" y="3270997"/>
            <a:ext cx="446022" cy="471673"/>
            <a:chOff x="1975996" y="3646349"/>
            <a:chExt cx="446022" cy="471673"/>
          </a:xfrm>
        </p:grpSpPr>
        <p:sp>
          <p:nvSpPr>
            <p:cNvPr id="11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15" name="Group 17"/>
          <p:cNvGrpSpPr/>
          <p:nvPr/>
        </p:nvGrpSpPr>
        <p:grpSpPr>
          <a:xfrm>
            <a:off x="1591711" y="3279869"/>
            <a:ext cx="446022" cy="453928"/>
            <a:chOff x="1975996" y="3646349"/>
            <a:chExt cx="446022" cy="453928"/>
          </a:xfrm>
        </p:grpSpPr>
        <p:sp>
          <p:nvSpPr>
            <p:cNvPr id="11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161671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grpSp>
        <p:nvGrpSpPr>
          <p:cNvPr id="119" name="Group 14"/>
          <p:cNvGrpSpPr/>
          <p:nvPr/>
        </p:nvGrpSpPr>
        <p:grpSpPr>
          <a:xfrm>
            <a:off x="5085623" y="2000997"/>
            <a:ext cx="446022" cy="471673"/>
            <a:chOff x="1975996" y="3646349"/>
            <a:chExt cx="446022" cy="471673"/>
          </a:xfrm>
        </p:grpSpPr>
        <p:sp>
          <p:nvSpPr>
            <p:cNvPr id="12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2" name="Group 17"/>
          <p:cNvGrpSpPr/>
          <p:nvPr/>
        </p:nvGrpSpPr>
        <p:grpSpPr>
          <a:xfrm>
            <a:off x="5085623" y="2009869"/>
            <a:ext cx="446022" cy="453928"/>
            <a:chOff x="1975996" y="3646349"/>
            <a:chExt cx="446022" cy="453928"/>
          </a:xfrm>
        </p:grpSpPr>
        <p:sp>
          <p:nvSpPr>
            <p:cNvPr id="12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655583" y="197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1229" y="26074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grpSp>
        <p:nvGrpSpPr>
          <p:cNvPr id="127" name="Group 14"/>
          <p:cNvGrpSpPr/>
          <p:nvPr/>
        </p:nvGrpSpPr>
        <p:grpSpPr>
          <a:xfrm>
            <a:off x="5085625" y="2633174"/>
            <a:ext cx="446022" cy="471673"/>
            <a:chOff x="1975996" y="3646349"/>
            <a:chExt cx="446022" cy="471673"/>
          </a:xfrm>
        </p:grpSpPr>
        <p:sp>
          <p:nvSpPr>
            <p:cNvPr id="128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0" name="Group 17"/>
          <p:cNvGrpSpPr/>
          <p:nvPr/>
        </p:nvGrpSpPr>
        <p:grpSpPr>
          <a:xfrm>
            <a:off x="5085625" y="2642046"/>
            <a:ext cx="446022" cy="453928"/>
            <a:chOff x="1975996" y="3646349"/>
            <a:chExt cx="446022" cy="453928"/>
          </a:xfrm>
        </p:grpSpPr>
        <p:sp>
          <p:nvSpPr>
            <p:cNvPr id="131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3" name="Group 14"/>
          <p:cNvGrpSpPr/>
          <p:nvPr/>
        </p:nvGrpSpPr>
        <p:grpSpPr>
          <a:xfrm>
            <a:off x="5091267" y="3270997"/>
            <a:ext cx="446022" cy="471673"/>
            <a:chOff x="1975996" y="3646349"/>
            <a:chExt cx="446022" cy="471673"/>
          </a:xfrm>
        </p:grpSpPr>
        <p:sp>
          <p:nvSpPr>
            <p:cNvPr id="13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6" name="Group 17"/>
          <p:cNvGrpSpPr/>
          <p:nvPr/>
        </p:nvGrpSpPr>
        <p:grpSpPr>
          <a:xfrm>
            <a:off x="5091267" y="3279869"/>
            <a:ext cx="446022" cy="453928"/>
            <a:chOff x="1975996" y="3646349"/>
            <a:chExt cx="446022" cy="453928"/>
          </a:xfrm>
        </p:grpSpPr>
        <p:sp>
          <p:nvSpPr>
            <p:cNvPr id="13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4661227" y="324522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VNI-Avo" pitchFamily="2" charset="0"/>
                <a:cs typeface="Arial" pitchFamily="34" charset="0"/>
              </a:rPr>
              <a:t>=</a:t>
            </a:r>
            <a:endParaRPr lang="en-US" sz="2800" b="1" dirty="0">
              <a:solidFill>
                <a:schemeClr val="accent1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38220" y="676025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1.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AAA-PDF-SGK\PNG\Bai10-HĐ3-2.png"/>
          <p:cNvPicPr>
            <a:picLocks noChangeAspect="1" noChangeArrowheads="1"/>
          </p:cNvPicPr>
          <p:nvPr/>
        </p:nvPicPr>
        <p:blipFill>
          <a:blip r:embed="rId2"/>
          <a:srcRect t="74303" b="6545"/>
          <a:stretch>
            <a:fillRect/>
          </a:stretch>
        </p:blipFill>
        <p:spPr bwMode="auto">
          <a:xfrm>
            <a:off x="0" y="2213991"/>
            <a:ext cx="9109999" cy="2257778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565468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1952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6030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6370" y="3825542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40505E"/>
                </a:solidFill>
                <a:latin typeface="VNI-Avo" pitchFamily="2" charset="0"/>
                <a:cs typeface="Lato Heavy" pitchFamily="34" charset="0"/>
              </a:rPr>
              <a:t>?</a:t>
            </a:r>
            <a:endParaRPr lang="en-US" sz="3400" b="1" dirty="0">
              <a:solidFill>
                <a:srgbClr val="40505E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61616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48238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33467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5096" y="3821828"/>
            <a:ext cx="836027" cy="5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 smtClean="0">
                <a:solidFill>
                  <a:schemeClr val="accent2"/>
                </a:solidFill>
                <a:latin typeface="VNI-Avo" pitchFamily="2" charset="0"/>
                <a:cs typeface="Lato Heavy" pitchFamily="34" charset="0"/>
              </a:rPr>
              <a:t>7</a:t>
            </a:r>
            <a:endParaRPr lang="en-US" sz="3260" b="1" dirty="0">
              <a:solidFill>
                <a:schemeClr val="accent2"/>
              </a:solidFill>
              <a:latin typeface="VNI-Avo" pitchFamily="2" charset="0"/>
              <a:cs typeface="Lato Heavy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01" y="310513"/>
            <a:ext cx="1670428" cy="8352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05438" y="1223676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2.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86547" y="817510"/>
            <a:ext cx="11718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smtClean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3. Soá?</a:t>
            </a:r>
            <a:endParaRPr lang="en-GB" sz="20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547" y="1318259"/>
            <a:ext cx="5185258" cy="32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1" y="-56264"/>
            <a:ext cx="1670428" cy="835215"/>
          </a:xfrm>
          <a:prstGeom prst="rect">
            <a:avLst/>
          </a:prstGeom>
        </p:spPr>
      </p:pic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2234" y="778951"/>
            <a:ext cx="575440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VNI-Avo" pitchFamily="2" charset="0"/>
                <a:cs typeface="Lato" panose="020F0502020204030203" pitchFamily="34" charset="0"/>
              </a:rPr>
              <a:t>a)</a:t>
            </a:r>
            <a:endParaRPr lang="en-GB" dirty="0"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27" name="Picture 2" descr="F:\AAA-LÀM ẢNH SLIDE\Bai10-HĐ3-3a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9190" y="521865"/>
            <a:ext cx="2283885" cy="2283885"/>
          </a:xfrm>
          <a:prstGeom prst="rect">
            <a:avLst/>
          </a:prstGeom>
          <a:noFill/>
        </p:spPr>
      </p:pic>
      <p:pic>
        <p:nvPicPr>
          <p:cNvPr id="128" name="Picture 3" descr="F:\AAA-LÀM ẢNH SLIDE\Bai10-HĐ3-3a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1039" y="521864"/>
            <a:ext cx="2224281" cy="2224281"/>
          </a:xfrm>
          <a:prstGeom prst="rect">
            <a:avLst/>
          </a:prstGeom>
          <a:noFill/>
        </p:spPr>
      </p:pic>
      <p:grpSp>
        <p:nvGrpSpPr>
          <p:cNvPr id="132" name="Group 21"/>
          <p:cNvGrpSpPr/>
          <p:nvPr/>
        </p:nvGrpSpPr>
        <p:grpSpPr>
          <a:xfrm>
            <a:off x="5562712" y="3032590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5" name="Group 51"/>
          <p:cNvGrpSpPr/>
          <p:nvPr/>
        </p:nvGrpSpPr>
        <p:grpSpPr>
          <a:xfrm>
            <a:off x="3171484" y="3032590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92185" y="304801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6791" y="304801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140" name="Group 59"/>
          <p:cNvGrpSpPr/>
          <p:nvPr/>
        </p:nvGrpSpPr>
        <p:grpSpPr>
          <a:xfrm>
            <a:off x="3165841" y="3030316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3" name="Group 62"/>
          <p:cNvGrpSpPr/>
          <p:nvPr/>
        </p:nvGrpSpPr>
        <p:grpSpPr>
          <a:xfrm>
            <a:off x="5567956" y="3030315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6" name="Group 51"/>
          <p:cNvGrpSpPr/>
          <p:nvPr/>
        </p:nvGrpSpPr>
        <p:grpSpPr>
          <a:xfrm>
            <a:off x="4390685" y="3032590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9" name="Group 59"/>
          <p:cNvGrpSpPr/>
          <p:nvPr/>
        </p:nvGrpSpPr>
        <p:grpSpPr>
          <a:xfrm>
            <a:off x="4385042" y="3030316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35346" y="40296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19988" y="401427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35" name="Group 62"/>
          <p:cNvGrpSpPr/>
          <p:nvPr/>
        </p:nvGrpSpPr>
        <p:grpSpPr>
          <a:xfrm>
            <a:off x="5607233" y="3975130"/>
            <a:ext cx="598983" cy="668114"/>
            <a:chOff x="7632352" y="2681286"/>
            <a:chExt cx="405942" cy="415815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8" name="Group 59"/>
          <p:cNvGrpSpPr/>
          <p:nvPr/>
        </p:nvGrpSpPr>
        <p:grpSpPr>
          <a:xfrm>
            <a:off x="3165840" y="3975130"/>
            <a:ext cx="598983" cy="613549"/>
            <a:chOff x="7632352" y="2681286"/>
            <a:chExt cx="405942" cy="415815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835346" y="407595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2" name="Group 59"/>
          <p:cNvGrpSpPr/>
          <p:nvPr/>
        </p:nvGrpSpPr>
        <p:grpSpPr>
          <a:xfrm>
            <a:off x="4368204" y="3960565"/>
            <a:ext cx="598983" cy="613549"/>
            <a:chOff x="7632352" y="2681286"/>
            <a:chExt cx="405942" cy="415815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19988" y="406053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AAA-LÀM ẢNH SLIDE\Bai10-LT1-1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14" y="1830250"/>
            <a:ext cx="8839199" cy="2968977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7616419" y="3022956"/>
            <a:ext cx="598983" cy="613549"/>
            <a:chOff x="7632352" y="2681286"/>
            <a:chExt cx="405942" cy="415815"/>
          </a:xfrm>
        </p:grpSpPr>
        <p:sp>
          <p:nvSpPr>
            <p:cNvPr id="13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5225191" y="3022956"/>
            <a:ext cx="598983" cy="613549"/>
            <a:chOff x="7632352" y="2681286"/>
            <a:chExt cx="405942" cy="415815"/>
          </a:xfrm>
        </p:grpSpPr>
        <p:sp>
          <p:nvSpPr>
            <p:cNvPr id="1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3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45892" y="3038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40498" y="3038376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VNI-Avo" pitchFamily="2" charset="0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" name="Group 59"/>
          <p:cNvGrpSpPr/>
          <p:nvPr/>
        </p:nvGrpSpPr>
        <p:grpSpPr>
          <a:xfrm>
            <a:off x="5219548" y="3020682"/>
            <a:ext cx="598983" cy="613549"/>
            <a:chOff x="7632352" y="2681286"/>
            <a:chExt cx="405942" cy="415815"/>
          </a:xfrm>
        </p:grpSpPr>
        <p:sp>
          <p:nvSpPr>
            <p:cNvPr id="14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7621663" y="3020681"/>
            <a:ext cx="598983" cy="613549"/>
            <a:chOff x="7632352" y="2681286"/>
            <a:chExt cx="405942" cy="415815"/>
          </a:xfrm>
        </p:grpSpPr>
        <p:sp>
          <p:nvSpPr>
            <p:cNvPr id="1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7</a:t>
              </a: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444392" y="3022956"/>
            <a:ext cx="598983" cy="613549"/>
            <a:chOff x="7632352" y="2681286"/>
            <a:chExt cx="405942" cy="415815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438749" y="3020682"/>
            <a:ext cx="598983" cy="613549"/>
            <a:chOff x="7632352" y="2681286"/>
            <a:chExt cx="405942" cy="415815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28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953" y="3404519"/>
            <a:ext cx="1010886" cy="1010886"/>
          </a:xfrm>
          <a:prstGeom prst="rect">
            <a:avLst/>
          </a:prstGeom>
          <a:noFill/>
        </p:spPr>
      </p:pic>
      <p:pic>
        <p:nvPicPr>
          <p:cNvPr id="29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399" y="2306499"/>
            <a:ext cx="1010886" cy="1010886"/>
          </a:xfrm>
          <a:prstGeom prst="rect">
            <a:avLst/>
          </a:prstGeom>
          <a:noFill/>
        </p:spPr>
      </p:pic>
      <p:pic>
        <p:nvPicPr>
          <p:cNvPr id="30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399" y="3404519"/>
            <a:ext cx="1010886" cy="1010886"/>
          </a:xfrm>
          <a:prstGeom prst="rect">
            <a:avLst/>
          </a:prstGeom>
          <a:noFill/>
        </p:spPr>
      </p:pic>
      <p:pic>
        <p:nvPicPr>
          <p:cNvPr id="31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4843" y="2306499"/>
            <a:ext cx="1010886" cy="1010886"/>
          </a:xfrm>
          <a:prstGeom prst="rect">
            <a:avLst/>
          </a:prstGeom>
          <a:noFill/>
        </p:spPr>
      </p:pic>
      <p:pic>
        <p:nvPicPr>
          <p:cNvPr id="32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843" y="3404519"/>
            <a:ext cx="1010886" cy="1010886"/>
          </a:xfrm>
          <a:prstGeom prst="rect">
            <a:avLst/>
          </a:prstGeom>
          <a:noFill/>
        </p:spPr>
      </p:pic>
      <p:pic>
        <p:nvPicPr>
          <p:cNvPr id="33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289" y="2306499"/>
            <a:ext cx="1010886" cy="1010886"/>
          </a:xfrm>
          <a:prstGeom prst="rect">
            <a:avLst/>
          </a:prstGeom>
          <a:noFill/>
        </p:spPr>
      </p:pic>
      <p:pic>
        <p:nvPicPr>
          <p:cNvPr id="34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289" y="3404519"/>
            <a:ext cx="1010886" cy="1010886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" y="609755"/>
            <a:ext cx="1670428" cy="835215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00" y="1517217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VNI-Avo" pitchFamily="2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VNI-Avo" pitchFamily="2" charset="0"/>
                <a:cs typeface="Lato" panose="020F0502020204030203" pitchFamily="34" charset="0"/>
              </a:rPr>
              <a:t>)</a:t>
            </a:r>
            <a:endParaRPr lang="en-GB" dirty="0">
              <a:latin typeface="VNI-Avo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12443</TotalTime>
  <Words>122</Words>
  <Application>Microsoft Office PowerPoint</Application>
  <PresentationFormat>Custom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Light</vt:lpstr>
      <vt:lpstr>HP001 4 hàng</vt:lpstr>
      <vt:lpstr>VNI-Avo</vt:lpstr>
      <vt:lpstr>Calibri</vt:lpstr>
      <vt:lpstr>Lato Heavy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417</cp:revision>
  <dcterms:created xsi:type="dcterms:W3CDTF">2020-02-21T03:04:01Z</dcterms:created>
  <dcterms:modified xsi:type="dcterms:W3CDTF">2025-11-23T14:17:22Z</dcterms:modified>
</cp:coreProperties>
</file>